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256" r:id="rId5"/>
    <p:sldId id="263" r:id="rId6"/>
    <p:sldId id="268" r:id="rId7"/>
    <p:sldId id="269" r:id="rId8"/>
    <p:sldId id="270" r:id="rId9"/>
    <p:sldId id="271" r:id="rId10"/>
    <p:sldId id="272" r:id="rId11"/>
    <p:sldId id="273" r:id="rId12"/>
    <p:sldId id="264" r:id="rId13"/>
  </p:sldIdLst>
  <p:sldSz cx="9144000" cy="6858000" type="screen4x3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Автор" initials="A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93D81CF-94F2-401A-BA57-92F5A7B2D0C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91367" autoAdjust="0"/>
  </p:normalViewPr>
  <p:slideViewPr>
    <p:cSldViewPr snapToGrid="0">
      <p:cViewPr varScale="1">
        <p:scale>
          <a:sx n="67" d="100"/>
          <a:sy n="67" d="100"/>
        </p:scale>
        <p:origin x="1212" y="6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notesViewPr>
    <p:cSldViewPr snapToGrid="0" showGuides="1">
      <p:cViewPr varScale="1">
        <p:scale>
          <a:sx n="82" d="100"/>
          <a:sy n="82" d="100"/>
        </p:scale>
        <p:origin x="88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0-05-26T14:07:41.018" idx="1">
    <p:pos x="10" y="1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830594C5-4210-4C0B-94C8-05EA2A2738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A07B545-CB7B-485B-8848-24C5090D7CC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60CCD18-55E0-41B3-9DC7-739DEE0AD340}" type="datetime1">
              <a:rPr lang="ru-RU" smtClean="0"/>
              <a:t>29.05.2020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D9E7E0C-EC12-408D-80EA-659FD94A65A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5" name="Номер слайда 4">
            <a:extLst>
              <a:ext uri="{FF2B5EF4-FFF2-40B4-BE49-F238E27FC236}">
                <a16:creationId xmlns:a16="http://schemas.microsoft.com/office/drawing/2014/main" id="{DF952D70-4DD5-4630-8772-5085BDBF1D2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1D13D6A-DFDD-4B27-9F53-83C0CD9331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69633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92E95664-4811-4F2E-9C58-5236E9ABD6FD}" type="datetime1">
              <a:rPr lang="ru-RU" noProof="0" smtClean="0"/>
              <a:t>29.05.2020</a:t>
            </a:fld>
            <a:endParaRPr lang="ru-RU" noProof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A1D7B6F-E65C-42E7-86A5-0A01C6C95227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29543265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ru-RU" noProof="0" smtClean="0"/>
              <a:t>1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1561260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/>
              <a:t>По горизонтали.</a:t>
            </a:r>
          </a:p>
          <a:p>
            <a:r>
              <a:rPr lang="ru-RU" dirty="0"/>
              <a:t>1. То он блин, то он клин, ночью на небе один. (Месяц)</a:t>
            </a:r>
          </a:p>
          <a:p>
            <a:r>
              <a:rPr lang="ru-RU" dirty="0"/>
              <a:t>2. Самый бойкий я рабочий в мастерской, колочу я что есть мочи день-деньской. (Молоток.)</a:t>
            </a:r>
          </a:p>
          <a:p>
            <a:r>
              <a:rPr lang="ru-RU" dirty="0"/>
              <a:t>3. Растет на грядке зеленая ветка, а на ней - красные детки.  (Помидор.)</a:t>
            </a:r>
          </a:p>
          <a:p>
            <a:r>
              <a:rPr lang="ru-RU" b="1" dirty="0"/>
              <a:t>По вертикали.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1. Без рук, без ног, а рисовать умеет. (Мороз.)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4. Ладошкой хлопая друг друга,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Мы носимся в пределах круга.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Маринка шлёпнула по Вите: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«Я Вас коснулась, извините».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err="1"/>
              <a:t>Витёк</a:t>
            </a:r>
            <a:r>
              <a:rPr lang="ru-RU" dirty="0"/>
              <a:t> так двинул по спине,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Что передал "касанье" мне.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А я рукой коснулся Галочки: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«Галчонок, водишь». Это - …(САЛОЧКИ).</a:t>
            </a:r>
          </a:p>
          <a:p>
            <a:r>
              <a:rPr lang="ru-RU" dirty="0"/>
              <a:t>5. В лесу кланяется, придет домой - растянется. (Топор).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ru-RU" noProof="0" smtClean="0"/>
              <a:t>2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8452304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 горизонтали.</a:t>
            </a:r>
          </a:p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Ходят с края на край, режут черный каравай. (Ножи.)</a:t>
            </a:r>
          </a:p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Кто, ворочая усами,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раскомандывался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нами? «Можно есть! Пора гулять! Умываться и - в кровать!». (Часы.)</a:t>
            </a:r>
          </a:p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 В щели глядятся, вылезть боятся. (Мыши.)</a:t>
            </a:r>
          </a:p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4. Где упрется хвостом, станет дырка потом. (Шило.)</a:t>
            </a:r>
          </a:p>
          <a:p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 вертикали:</a:t>
            </a:r>
          </a:p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5. Мы проворные сестрицы, быстро бегать мастерицы. В дождь - лежим, в мороз -  бежим, уж такой у нас режим. (Лыжи.)</a:t>
            </a:r>
          </a:p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6. Летит орлица по синему небу, крылья распластала, солнышко застлала. (Туча.)</a:t>
            </a:r>
          </a:p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7. К розе они не подпускают, доски прикрепляют. (Шипы.)</a:t>
            </a:r>
          </a:p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8. Без меня не побежит не одна машина, а зовусь я ... (Шина.)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ru-RU" noProof="0" smtClean="0"/>
              <a:t>3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3362963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Красные двери в пещере моей, белые звери сидят у дверей. И мясо, и хлеб - всю добычу мою - я с радостью этим зверям отдаю. (Рот.)</a:t>
            </a:r>
          </a:p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Весной вырастает, а осенью опадает. (Лист.)</a:t>
            </a:r>
          </a:p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 Есть и ножка, есть и шляпка, а не гриб. (Зонт.)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4. Мягкие лапки, а в лапках царапки. Кот.)</a:t>
            </a:r>
          </a:p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5. В одежде богатой живет без оконца, да сам слеповатый, не видывал солнца. (Крот.)</a:t>
            </a:r>
          </a:p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6. На самолете это слово и на корабле, можно встретить его и вдоль шоссе. (Борт.)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ru-RU" noProof="0" smtClean="0"/>
              <a:t>4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1898398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Если вы правильно заполнили, то в обведенных клеточках по вертикали еще раз прочтете слово, которое является отгадкой.</a:t>
            </a:r>
            <a:endParaRPr lang="ru-RU" sz="1200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 горизонтали.</a:t>
            </a:r>
          </a:p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Сутул, горбат, все поле перешел, все суслоны перечёл. (Серп.)</a:t>
            </a:r>
          </a:p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Скатерть бела всю землю одела.  (Снег.)</a:t>
            </a:r>
          </a:p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 Стоит Егорий в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полугорье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Копьем подпирается, шапкой накрывается. 1 (Стог.)</a:t>
            </a:r>
          </a:p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4. Лежит мужичок в золотом кафтане, подпоясан пояском, встать не может, люди поднимают. (Сноп.)</a:t>
            </a:r>
          </a:p>
          <a:p>
            <a:endParaRPr lang="ru-RU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ru-RU" noProof="0" smtClean="0"/>
              <a:t>5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7278707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 горизонтали.</a:t>
            </a:r>
          </a:p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В шубе летом, зимой раздетый. (Лес.)</a:t>
            </a:r>
          </a:p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Есть всегда он у людей, есть всегда у кораблей. (Нос.)</a:t>
            </a:r>
          </a:p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 Пал брус на всю Русь, на том брусу двенадцать елок, в каждой четыре ветки. (Год.)</a:t>
            </a:r>
          </a:p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4. Сложишь - клин, развернешь - блин. (Зонт.)</a:t>
            </a:r>
          </a:p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5. Рассыпался горох на семьдесят дорог, никто его не подберет: ни царь, ни царица, ни красная девица. (Град.)</a:t>
            </a:r>
          </a:p>
          <a:p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 вертикали.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Летом вырастает, а осенью опадает. (Лист.)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 Через дорожку живу, а брата не вижу. (Глаз.)</a:t>
            </a:r>
          </a:p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6. Стоит Егорий в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полугорье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копьем подпирается, шапкой накрывается. (Стог.)</a:t>
            </a:r>
          </a:p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7. Зимой в поле лежал, а весной в реку побежал. (Снег.)</a:t>
            </a:r>
          </a:p>
          <a:p>
            <a:endParaRPr lang="ru-RU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ru-RU" noProof="0" smtClean="0"/>
              <a:t>6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0473872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Если вы все заполнили правильно, то в обведенных клеточках по вертикали прочтете слово на то же правило. (Калач.)</a:t>
            </a:r>
            <a:endParaRPr lang="ru-RU" sz="1200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 горизонтали.</a:t>
            </a:r>
          </a:p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Что за весенняя птица любит за плугом ходить и кормиться? (Грач.)</a:t>
            </a:r>
          </a:p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Шевельнул бородкой гном - и вошел хозяин в дом. (Ключ.)</a:t>
            </a:r>
          </a:p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 Я антоним к слову смех. Не от радости, утех - я бываю поневоле от несчастья и от боли, от обиды, неудач. Догадались - это ... (Плач.)</a:t>
            </a:r>
          </a:p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4. Тянется в окно. Золотое полотно.. (Луч.)</a:t>
            </a:r>
          </a:p>
          <a:p>
            <a:endParaRPr lang="ru-RU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ru-RU" noProof="0" smtClean="0"/>
              <a:t>7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195678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Если вы все заполнили правильно, то в обведенных клеточках прочтете ответ на загадку: «Черная корова весь мир поборола». (Ночь.)</a:t>
            </a:r>
          </a:p>
          <a:p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 горизонтали.</a:t>
            </a:r>
          </a:p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Ходит вдоль каравая, его разрезая. (Нож.)</a:t>
            </a:r>
          </a:p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Утка в море, хвост на заборе. (Ковш.)</a:t>
            </a:r>
          </a:p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 Зимой все ест, а летом спит. Тело теплое, а крови нет. (Печь.)</a:t>
            </a:r>
          </a:p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4. Прогрызу я в доме щёлку </a:t>
            </a:r>
          </a:p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 себе устрою норку;</a:t>
            </a:r>
          </a:p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Ну, а лето на носу </a:t>
            </a:r>
          </a:p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Я и в поле, и в лесу. </a:t>
            </a:r>
          </a:p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Хвостик длинный, а малышка,</a:t>
            </a:r>
          </a:p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Эта серенькая…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ru-RU" noProof="0" smtClean="0"/>
              <a:t>8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2931957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ru-RU" noProof="0" smtClean="0"/>
              <a:t>9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6895757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с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Графический объект 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9525" y="-12700"/>
            <a:ext cx="9159240" cy="6882130"/>
            <a:chOff x="-12700" y="-12700"/>
            <a:chExt cx="12212320" cy="6882130"/>
          </a:xfrm>
        </p:grpSpPr>
        <p:sp>
          <p:nvSpPr>
            <p:cNvPr id="38" name="Полилиния: Фигура 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350" noProof="0"/>
            </a:p>
          </p:txBody>
        </p:sp>
        <p:sp>
          <p:nvSpPr>
            <p:cNvPr id="40" name="Полилиния: Фигура 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350" noProof="0"/>
            </a:p>
          </p:txBody>
        </p:sp>
        <p:sp>
          <p:nvSpPr>
            <p:cNvPr id="41" name="Полилиния: Фигура 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350" noProof="0"/>
            </a:p>
          </p:txBody>
        </p:sp>
        <p:sp>
          <p:nvSpPr>
            <p:cNvPr id="36" name="Полилиния: Фигура 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350" noProof="0"/>
            </a:p>
          </p:txBody>
        </p:sp>
        <p:sp>
          <p:nvSpPr>
            <p:cNvPr id="37" name="Полилиния: фигура 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350" noProof="0"/>
            </a:p>
          </p:txBody>
        </p:sp>
        <p:sp>
          <p:nvSpPr>
            <p:cNvPr id="39" name="Полилиния: Фигура 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350" noProof="0"/>
            </a:p>
          </p:txBody>
        </p:sp>
        <p:sp>
          <p:nvSpPr>
            <p:cNvPr id="26" name="Полилиния: Фигура 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350" noProof="0"/>
            </a:p>
          </p:txBody>
        </p:sp>
        <p:sp>
          <p:nvSpPr>
            <p:cNvPr id="27" name="Полилиния: Фигура 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350" noProof="0"/>
            </a:p>
          </p:txBody>
        </p:sp>
        <p:sp>
          <p:nvSpPr>
            <p:cNvPr id="28" name="Полилиния: Фигура 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350" noProof="0"/>
            </a:p>
          </p:txBody>
        </p:sp>
        <p:sp>
          <p:nvSpPr>
            <p:cNvPr id="29" name="Полилиния: Фигура 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350" noProof="0"/>
            </a:p>
          </p:txBody>
        </p:sp>
        <p:sp>
          <p:nvSpPr>
            <p:cNvPr id="30" name="Полилиния: Фигура 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350" noProof="0"/>
            </a:p>
          </p:txBody>
        </p:sp>
        <p:sp>
          <p:nvSpPr>
            <p:cNvPr id="31" name="Полилиния: Фигура 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350" noProof="0"/>
            </a:p>
          </p:txBody>
        </p:sp>
        <p:sp>
          <p:nvSpPr>
            <p:cNvPr id="32" name="Полилиния: Фигура 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350" noProof="0"/>
            </a:p>
          </p:txBody>
        </p:sp>
        <p:sp>
          <p:nvSpPr>
            <p:cNvPr id="33" name="Полилиния: Фигура 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350" noProof="0"/>
            </a:p>
          </p:txBody>
        </p:sp>
        <p:sp>
          <p:nvSpPr>
            <p:cNvPr id="35" name="Полилиния: Фигура 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350" noProof="0"/>
            </a:p>
          </p:txBody>
        </p:sp>
      </p:grp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4E79CE3-6B36-4090-99A1-F1D0E79B42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720000">
            <a:off x="6094742" y="5127867"/>
            <a:ext cx="2972693" cy="858767"/>
          </a:xfrm>
        </p:spPr>
        <p:txBody>
          <a:bodyPr rtlCol="0" anchor="ctr" anchorCtr="0">
            <a:normAutofit/>
          </a:bodyPr>
          <a:lstStyle>
            <a:lvl1pPr marL="0" indent="0" algn="l">
              <a:buNone/>
              <a:defRPr sz="195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rtl="0"/>
            <a:r>
              <a:rPr lang="ru-RU" noProof="0"/>
              <a:t>ЩЕЛКНИТЕ, ЧТОБЫ ИЗМЕНИТЬ ОБРАЗЕЦ</a:t>
            </a:r>
          </a:p>
        </p:txBody>
      </p:sp>
      <p:sp>
        <p:nvSpPr>
          <p:cNvPr id="42" name="Рисунок 26">
            <a:extLst>
              <a:ext uri="{FF2B5EF4-FFF2-40B4-BE49-F238E27FC236}">
                <a16:creationId xmlns:a16="http://schemas.microsoft.com/office/drawing/2014/main" id="{C109A47C-99A8-42F1-AF6B-F5CB08E6BC9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8" y="1115082"/>
            <a:ext cx="4672993" cy="5314602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725098 w 6218366"/>
              <a:gd name="connsiteY2" fmla="*/ 841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496498 w 6218366"/>
              <a:gd name="connsiteY2" fmla="*/ 39317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369285 h 5369285"/>
              <a:gd name="connsiteX1" fmla="*/ 1170 w 6218366"/>
              <a:gd name="connsiteY1" fmla="*/ 1012345 h 5369285"/>
              <a:gd name="connsiteX2" fmla="*/ 5496498 w 6218366"/>
              <a:gd name="connsiteY2" fmla="*/ 0 h 5369285"/>
              <a:gd name="connsiteX3" fmla="*/ 6218366 w 6218366"/>
              <a:gd name="connsiteY3" fmla="*/ 4196211 h 5369285"/>
              <a:gd name="connsiteX4" fmla="*/ 693 w 6218366"/>
              <a:gd name="connsiteY4" fmla="*/ 5369285 h 5369285"/>
              <a:gd name="connsiteX0" fmla="*/ 693 w 6225320"/>
              <a:gd name="connsiteY0" fmla="*/ 5369285 h 5369285"/>
              <a:gd name="connsiteX1" fmla="*/ 1170 w 6225320"/>
              <a:gd name="connsiteY1" fmla="*/ 1012345 h 5369285"/>
              <a:gd name="connsiteX2" fmla="*/ 5496498 w 6225320"/>
              <a:gd name="connsiteY2" fmla="*/ 0 h 5369285"/>
              <a:gd name="connsiteX3" fmla="*/ 6225320 w 6225320"/>
              <a:gd name="connsiteY3" fmla="*/ 4224299 h 5369285"/>
              <a:gd name="connsiteX4" fmla="*/ 693 w 6225320"/>
              <a:gd name="connsiteY4" fmla="*/ 5369285 h 5369285"/>
              <a:gd name="connsiteX0" fmla="*/ 3850 w 6225001"/>
              <a:gd name="connsiteY0" fmla="*/ 5358752 h 5358752"/>
              <a:gd name="connsiteX1" fmla="*/ 851 w 6225001"/>
              <a:gd name="connsiteY1" fmla="*/ 1012345 h 5358752"/>
              <a:gd name="connsiteX2" fmla="*/ 5496179 w 6225001"/>
              <a:gd name="connsiteY2" fmla="*/ 0 h 5358752"/>
              <a:gd name="connsiteX3" fmla="*/ 6225001 w 6225001"/>
              <a:gd name="connsiteY3" fmla="*/ 4224299 h 5358752"/>
              <a:gd name="connsiteX4" fmla="*/ 3850 w 6225001"/>
              <a:gd name="connsiteY4" fmla="*/ 5358752 h 5358752"/>
              <a:gd name="connsiteX0" fmla="*/ 3850 w 6230428"/>
              <a:gd name="connsiteY0" fmla="*/ 5358752 h 5358752"/>
              <a:gd name="connsiteX1" fmla="*/ 851 w 6230428"/>
              <a:gd name="connsiteY1" fmla="*/ 1012345 h 5358752"/>
              <a:gd name="connsiteX2" fmla="*/ 5496179 w 6230428"/>
              <a:gd name="connsiteY2" fmla="*/ 0 h 5358752"/>
              <a:gd name="connsiteX3" fmla="*/ 6230428 w 6230428"/>
              <a:gd name="connsiteY3" fmla="*/ 4229780 h 5358752"/>
              <a:gd name="connsiteX4" fmla="*/ 3850 w 6230428"/>
              <a:gd name="connsiteY4" fmla="*/ 5358752 h 5358752"/>
              <a:gd name="connsiteX0" fmla="*/ 3850 w 6230428"/>
              <a:gd name="connsiteY0" fmla="*/ 5361493 h 5361493"/>
              <a:gd name="connsiteX1" fmla="*/ 851 w 6230428"/>
              <a:gd name="connsiteY1" fmla="*/ 1015086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1493 h 5361493"/>
              <a:gd name="connsiteX1" fmla="*/ 851 w 6230428"/>
              <a:gd name="connsiteY1" fmla="*/ 1009607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4233 h 5364233"/>
              <a:gd name="connsiteX1" fmla="*/ 851 w 6230428"/>
              <a:gd name="connsiteY1" fmla="*/ 1009607 h 5364233"/>
              <a:gd name="connsiteX2" fmla="*/ 5501605 w 6230428"/>
              <a:gd name="connsiteY2" fmla="*/ 0 h 5364233"/>
              <a:gd name="connsiteX3" fmla="*/ 6230428 w 6230428"/>
              <a:gd name="connsiteY3" fmla="*/ 4232521 h 5364233"/>
              <a:gd name="connsiteX4" fmla="*/ 3850 w 6230428"/>
              <a:gd name="connsiteY4" fmla="*/ 5364233 h 5364233"/>
              <a:gd name="connsiteX0" fmla="*/ 1366 w 6230657"/>
              <a:gd name="connsiteY0" fmla="*/ 5366973 h 5366973"/>
              <a:gd name="connsiteX1" fmla="*/ 1080 w 6230657"/>
              <a:gd name="connsiteY1" fmla="*/ 1009607 h 5366973"/>
              <a:gd name="connsiteX2" fmla="*/ 5501834 w 6230657"/>
              <a:gd name="connsiteY2" fmla="*/ 0 h 5366973"/>
              <a:gd name="connsiteX3" fmla="*/ 6230657 w 6230657"/>
              <a:gd name="connsiteY3" fmla="*/ 4232521 h 5366973"/>
              <a:gd name="connsiteX4" fmla="*/ 1366 w 6230657"/>
              <a:gd name="connsiteY4" fmla="*/ 5366973 h 536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0657" h="5366973">
                <a:moveTo>
                  <a:pt x="1366" y="5366973"/>
                </a:moveTo>
                <a:cubicBezTo>
                  <a:pt x="5219" y="3567836"/>
                  <a:pt x="-2773" y="2808744"/>
                  <a:pt x="1080" y="1009607"/>
                </a:cubicBezTo>
                <a:lnTo>
                  <a:pt x="5501834" y="0"/>
                </a:lnTo>
                <a:lnTo>
                  <a:pt x="6230657" y="4232521"/>
                </a:lnTo>
                <a:lnTo>
                  <a:pt x="1366" y="5366973"/>
                </a:lnTo>
                <a:close/>
              </a:path>
            </a:pathLst>
          </a:custGeom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840000">
            <a:off x="5446838" y="2726140"/>
            <a:ext cx="3638514" cy="1827069"/>
          </a:xfrm>
        </p:spPr>
        <p:txBody>
          <a:bodyPr rtlCol="0" anchor="ctr" anchorCtr="0">
            <a:normAutofit/>
          </a:bodyPr>
          <a:lstStyle>
            <a:lvl1pPr algn="l">
              <a:defRPr sz="4125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Название</a:t>
            </a:r>
            <a:br>
              <a:rPr lang="ru-RU" noProof="0"/>
            </a:br>
            <a:r>
              <a:rPr lang="ru-RU" noProof="0"/>
              <a:t>презентации</a:t>
            </a:r>
          </a:p>
        </p:txBody>
      </p:sp>
      <p:sp>
        <p:nvSpPr>
          <p:cNvPr id="45" name="Текст 44">
            <a:extLst>
              <a:ext uri="{FF2B5EF4-FFF2-40B4-BE49-F238E27FC236}">
                <a16:creationId xmlns:a16="http://schemas.microsoft.com/office/drawing/2014/main" id="{01A16A82-6F5C-4DAC-A624-CA3711A1B0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720000">
            <a:off x="7178791" y="580665"/>
            <a:ext cx="1043831" cy="858837"/>
          </a:xfrm>
        </p:spPr>
        <p:txBody>
          <a:bodyPr rtlCol="0">
            <a:normAutofit/>
          </a:bodyPr>
          <a:lstStyle>
            <a:lvl1pPr marL="0" indent="0" algn="ctr">
              <a:buNone/>
              <a:defRPr sz="1950" b="1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МЕСЯЦ</a:t>
            </a:r>
            <a:br>
              <a:rPr lang="ru-RU" noProof="0"/>
            </a:br>
            <a:r>
              <a:rPr lang="ru-RU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3771749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благодарност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Графический объект 35">
            <a:extLst>
              <a:ext uri="{FF2B5EF4-FFF2-40B4-BE49-F238E27FC236}">
                <a16:creationId xmlns:a16="http://schemas.microsoft.com/office/drawing/2014/main" id="{B00A1772-2B8D-4677-8511-3E067F67A72F}"/>
              </a:ext>
            </a:extLst>
          </p:cNvPr>
          <p:cNvGrpSpPr/>
          <p:nvPr userDrawn="1"/>
        </p:nvGrpSpPr>
        <p:grpSpPr>
          <a:xfrm>
            <a:off x="5008877" y="1430186"/>
            <a:ext cx="4144656" cy="2613848"/>
            <a:chOff x="6678503" y="665690"/>
            <a:chExt cx="5526208" cy="2613848"/>
          </a:xfrm>
        </p:grpSpPr>
        <p:sp>
          <p:nvSpPr>
            <p:cNvPr id="42" name="Полилиния: Фигура 41">
              <a:extLst>
                <a:ext uri="{FF2B5EF4-FFF2-40B4-BE49-F238E27FC236}">
                  <a16:creationId xmlns:a16="http://schemas.microsoft.com/office/drawing/2014/main" id="{FB0F16C2-C8ED-4461-B34C-5CEB29F1C450}"/>
                </a:ext>
              </a:extLst>
            </p:cNvPr>
            <p:cNvSpPr/>
            <p:nvPr/>
          </p:nvSpPr>
          <p:spPr>
            <a:xfrm>
              <a:off x="6678503" y="1272318"/>
              <a:ext cx="5526208" cy="2007220"/>
            </a:xfrm>
            <a:custGeom>
              <a:avLst/>
              <a:gdLst>
                <a:gd name="connsiteX0" fmla="*/ 5514767 w 5526207"/>
                <a:gd name="connsiteY0" fmla="*/ 573560 h 2007220"/>
                <a:gd name="connsiteX1" fmla="*/ 355703 w 5526207"/>
                <a:gd name="connsiteY1" fmla="*/ 33643 h 2007220"/>
                <a:gd name="connsiteX2" fmla="*/ 12697 w 5526207"/>
                <a:gd name="connsiteY2" fmla="*/ 1284980 h 2007220"/>
                <a:gd name="connsiteX3" fmla="*/ 5514767 w 5526207"/>
                <a:gd name="connsiteY3" fmla="*/ 1998940 h 2007220"/>
                <a:gd name="connsiteX4" fmla="*/ 5514767 w 5526207"/>
                <a:gd name="connsiteY4" fmla="*/ 573560 h 200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26207" h="2007220">
                  <a:moveTo>
                    <a:pt x="5514767" y="573560"/>
                  </a:moveTo>
                  <a:cubicBezTo>
                    <a:pt x="2157119" y="-150564"/>
                    <a:pt x="355703" y="33643"/>
                    <a:pt x="355703" y="33643"/>
                  </a:cubicBezTo>
                  <a:lnTo>
                    <a:pt x="12697" y="1284980"/>
                  </a:lnTo>
                  <a:cubicBezTo>
                    <a:pt x="12697" y="1284980"/>
                    <a:pt x="1368206" y="967381"/>
                    <a:pt x="5514767" y="1998940"/>
                  </a:cubicBezTo>
                  <a:lnTo>
                    <a:pt x="5514767" y="573560"/>
                  </a:lnTo>
                  <a:close/>
                </a:path>
              </a:pathLst>
            </a:custGeom>
            <a:gradFill>
              <a:gsLst>
                <a:gs pos="22000">
                  <a:schemeClr val="accent2">
                    <a:alpha val="10000"/>
                  </a:schemeClr>
                </a:gs>
                <a:gs pos="100000">
                  <a:schemeClr val="accent2">
                    <a:alpha val="40000"/>
                  </a:schemeClr>
                </a:gs>
              </a:gsLst>
              <a:lin ang="102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350" noProof="0"/>
            </a:p>
          </p:txBody>
        </p:sp>
        <p:sp>
          <p:nvSpPr>
            <p:cNvPr id="41" name="Полилиния: Фигура 40">
              <a:extLst>
                <a:ext uri="{FF2B5EF4-FFF2-40B4-BE49-F238E27FC236}">
                  <a16:creationId xmlns:a16="http://schemas.microsoft.com/office/drawing/2014/main" id="{963814A1-9202-49D2-B985-1785CC4860DE}"/>
                </a:ext>
              </a:extLst>
            </p:cNvPr>
            <p:cNvSpPr/>
            <p:nvPr/>
          </p:nvSpPr>
          <p:spPr>
            <a:xfrm>
              <a:off x="7262884" y="665690"/>
              <a:ext cx="4941827" cy="2591601"/>
            </a:xfrm>
            <a:custGeom>
              <a:avLst/>
              <a:gdLst>
                <a:gd name="connsiteX0" fmla="*/ 4930387 w 4941827"/>
                <a:gd name="connsiteY0" fmla="*/ 1138265 h 2591601"/>
                <a:gd name="connsiteX1" fmla="*/ 383651 w 4941827"/>
                <a:gd name="connsiteY1" fmla="*/ 12697 h 2591601"/>
                <a:gd name="connsiteX2" fmla="*/ 12697 w 4941827"/>
                <a:gd name="connsiteY2" fmla="*/ 1366935 h 2591601"/>
                <a:gd name="connsiteX3" fmla="*/ 4930387 w 4941827"/>
                <a:gd name="connsiteY3" fmla="*/ 2583971 h 259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41827" h="2591601">
                  <a:moveTo>
                    <a:pt x="4930387" y="1138265"/>
                  </a:moveTo>
                  <a:lnTo>
                    <a:pt x="383651" y="12697"/>
                  </a:lnTo>
                  <a:lnTo>
                    <a:pt x="12697" y="1366935"/>
                  </a:lnTo>
                  <a:lnTo>
                    <a:pt x="4930387" y="258397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44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350" noProof="0"/>
            </a:p>
          </p:txBody>
        </p:sp>
      </p:grpSp>
      <p:sp>
        <p:nvSpPr>
          <p:cNvPr id="14" name="Полилиния: Фигура 13">
            <a:extLst>
              <a:ext uri="{FF2B5EF4-FFF2-40B4-BE49-F238E27FC236}">
                <a16:creationId xmlns:a16="http://schemas.microsoft.com/office/drawing/2014/main" id="{D2973908-D73D-4ECB-A29B-831C44983FB3}"/>
              </a:ext>
            </a:extLst>
          </p:cNvPr>
          <p:cNvSpPr/>
          <p:nvPr/>
        </p:nvSpPr>
        <p:spPr>
          <a:xfrm>
            <a:off x="4414822" y="5240536"/>
            <a:ext cx="1114535" cy="1625760"/>
          </a:xfrm>
          <a:custGeom>
            <a:avLst/>
            <a:gdLst>
              <a:gd name="connsiteX0" fmla="*/ 1482236 w 1486046"/>
              <a:gd name="connsiteY0" fmla="*/ 12701 h 1625760"/>
              <a:gd name="connsiteX1" fmla="*/ 901789 w 1486046"/>
              <a:gd name="connsiteY1" fmla="*/ 491538 h 1625760"/>
              <a:gd name="connsiteX2" fmla="*/ 12701 w 1486046"/>
              <a:gd name="connsiteY2" fmla="*/ 1618139 h 1625760"/>
              <a:gd name="connsiteX3" fmla="*/ 431843 w 1486046"/>
              <a:gd name="connsiteY3" fmla="*/ 1618139 h 1625760"/>
              <a:gd name="connsiteX4" fmla="*/ 1188837 w 1486046"/>
              <a:gd name="connsiteY4" fmla="*/ 670626 h 1625760"/>
              <a:gd name="connsiteX5" fmla="*/ 1482236 w 1486046"/>
              <a:gd name="connsiteY5" fmla="*/ 12701 h 162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6046" h="1625760">
                <a:moveTo>
                  <a:pt x="1482236" y="12701"/>
                </a:moveTo>
                <a:lnTo>
                  <a:pt x="901789" y="491538"/>
                </a:lnTo>
                <a:lnTo>
                  <a:pt x="12701" y="1618139"/>
                </a:lnTo>
                <a:lnTo>
                  <a:pt x="431843" y="1618139"/>
                </a:lnTo>
                <a:lnTo>
                  <a:pt x="1188837" y="670626"/>
                </a:lnTo>
                <a:lnTo>
                  <a:pt x="1482236" y="12701"/>
                </a:lnTo>
                <a:close/>
              </a:path>
            </a:pathLst>
          </a:custGeom>
          <a:gradFill>
            <a:gsLst>
              <a:gs pos="0">
                <a:schemeClr val="accent3">
                  <a:alpha val="5000"/>
                </a:schemeClr>
              </a:gs>
              <a:gs pos="100000">
                <a:schemeClr val="accent6">
                  <a:alpha val="20000"/>
                </a:schemeClr>
              </a:gs>
            </a:gsLst>
            <a:lin ang="74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sz="1350" noProof="0"/>
          </a:p>
        </p:txBody>
      </p:sp>
      <p:sp>
        <p:nvSpPr>
          <p:cNvPr id="10" name="Полилиния: Фигура 9">
            <a:extLst>
              <a:ext uri="{FF2B5EF4-FFF2-40B4-BE49-F238E27FC236}">
                <a16:creationId xmlns:a16="http://schemas.microsoft.com/office/drawing/2014/main" id="{334FC528-8248-470A-AD71-53711E01005E}"/>
              </a:ext>
            </a:extLst>
          </p:cNvPr>
          <p:cNvSpPr/>
          <p:nvPr/>
        </p:nvSpPr>
        <p:spPr>
          <a:xfrm>
            <a:off x="-9976" y="298480"/>
            <a:ext cx="2009973" cy="762075"/>
          </a:xfrm>
          <a:custGeom>
            <a:avLst/>
            <a:gdLst>
              <a:gd name="connsiteX0" fmla="*/ 12701 w 2679963"/>
              <a:gd name="connsiteY0" fmla="*/ 425492 h 762075"/>
              <a:gd name="connsiteX1" fmla="*/ 12701 w 2679963"/>
              <a:gd name="connsiteY1" fmla="*/ 755724 h 762075"/>
              <a:gd name="connsiteX2" fmla="*/ 2023309 w 2679963"/>
              <a:gd name="connsiteY2" fmla="*/ 334043 h 762075"/>
              <a:gd name="connsiteX3" fmla="*/ 2667263 w 2679963"/>
              <a:gd name="connsiteY3" fmla="*/ 12701 h 762075"/>
              <a:gd name="connsiteX4" fmla="*/ 2667263 w 2679963"/>
              <a:gd name="connsiteY4" fmla="*/ 12701 h 762075"/>
              <a:gd name="connsiteX5" fmla="*/ 1915349 w 2679963"/>
              <a:gd name="connsiteY5" fmla="*/ 12701 h 76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79963" h="762075">
                <a:moveTo>
                  <a:pt x="12701" y="425492"/>
                </a:moveTo>
                <a:lnTo>
                  <a:pt x="12701" y="755724"/>
                </a:lnTo>
                <a:lnTo>
                  <a:pt x="2023309" y="334043"/>
                </a:lnTo>
                <a:lnTo>
                  <a:pt x="2667263" y="12701"/>
                </a:lnTo>
                <a:lnTo>
                  <a:pt x="2667263" y="12701"/>
                </a:lnTo>
                <a:lnTo>
                  <a:pt x="1915349" y="12701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sz="1350" noProof="0"/>
          </a:p>
        </p:txBody>
      </p:sp>
      <p:sp>
        <p:nvSpPr>
          <p:cNvPr id="12" name="Полилиния: фигура 11">
            <a:extLst>
              <a:ext uri="{FF2B5EF4-FFF2-40B4-BE49-F238E27FC236}">
                <a16:creationId xmlns:a16="http://schemas.microsoft.com/office/drawing/2014/main" id="{AC925586-1EA9-4B0D-9E80-91777899FF7C}"/>
              </a:ext>
            </a:extLst>
          </p:cNvPr>
          <p:cNvSpPr/>
          <p:nvPr/>
        </p:nvSpPr>
        <p:spPr>
          <a:xfrm>
            <a:off x="4562474" y="-12701"/>
            <a:ext cx="819231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sz="1350" noProof="0"/>
          </a:p>
        </p:txBody>
      </p:sp>
      <p:sp>
        <p:nvSpPr>
          <p:cNvPr id="16" name="Полилиния: фигура 15">
            <a:extLst>
              <a:ext uri="{FF2B5EF4-FFF2-40B4-BE49-F238E27FC236}">
                <a16:creationId xmlns:a16="http://schemas.microsoft.com/office/drawing/2014/main" id="{082ADE93-C591-447F-A2DD-56E8D22B23F6}"/>
              </a:ext>
            </a:extLst>
          </p:cNvPr>
          <p:cNvSpPr/>
          <p:nvPr/>
        </p:nvSpPr>
        <p:spPr>
          <a:xfrm>
            <a:off x="5814182" y="4099515"/>
            <a:ext cx="3334079" cy="1105009"/>
          </a:xfrm>
          <a:custGeom>
            <a:avLst/>
            <a:gdLst>
              <a:gd name="connsiteX0" fmla="*/ 4441627 w 4445437"/>
              <a:gd name="connsiteY0" fmla="*/ 297539 h 1105008"/>
              <a:gd name="connsiteX1" fmla="*/ 204490 w 4445437"/>
              <a:gd name="connsiteY1" fmla="*/ 13031 h 1105008"/>
              <a:gd name="connsiteX2" fmla="*/ 12701 w 4445437"/>
              <a:gd name="connsiteY2" fmla="*/ 786537 h 1105008"/>
              <a:gd name="connsiteX3" fmla="*/ 4441627 w 4445437"/>
              <a:gd name="connsiteY3" fmla="*/ 1092638 h 1105008"/>
              <a:gd name="connsiteX4" fmla="*/ 4441627 w 4445437"/>
              <a:gd name="connsiteY4" fmla="*/ 297539 h 110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45437" h="1105008">
                <a:moveTo>
                  <a:pt x="4441627" y="297539"/>
                </a:moveTo>
                <a:cubicBezTo>
                  <a:pt x="2135080" y="-8561"/>
                  <a:pt x="204490" y="13031"/>
                  <a:pt x="204490" y="13031"/>
                </a:cubicBezTo>
                <a:lnTo>
                  <a:pt x="12701" y="786537"/>
                </a:lnTo>
                <a:cubicBezTo>
                  <a:pt x="12701" y="786537"/>
                  <a:pt x="2273524" y="725572"/>
                  <a:pt x="4441627" y="1092638"/>
                </a:cubicBezTo>
                <a:lnTo>
                  <a:pt x="4441627" y="297539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0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sz="1350" noProof="0"/>
          </a:p>
        </p:txBody>
      </p:sp>
      <p:sp>
        <p:nvSpPr>
          <p:cNvPr id="9" name="Полилиния: Фигура 8">
            <a:extLst>
              <a:ext uri="{FF2B5EF4-FFF2-40B4-BE49-F238E27FC236}">
                <a16:creationId xmlns:a16="http://schemas.microsoft.com/office/drawing/2014/main" id="{4F539762-F7DA-4468-979C-780676B34A92}"/>
              </a:ext>
            </a:extLst>
          </p:cNvPr>
          <p:cNvSpPr/>
          <p:nvPr/>
        </p:nvSpPr>
        <p:spPr>
          <a:xfrm>
            <a:off x="-9976" y="237514"/>
            <a:ext cx="2171914" cy="1028801"/>
          </a:xfrm>
          <a:custGeom>
            <a:avLst/>
            <a:gdLst>
              <a:gd name="connsiteX0" fmla="*/ 12701 w 2895885"/>
              <a:gd name="connsiteY0" fmla="*/ 1026261 h 1028801"/>
              <a:gd name="connsiteX1" fmla="*/ 2890805 w 2895885"/>
              <a:gd name="connsiteY1" fmla="*/ 414061 h 1028801"/>
              <a:gd name="connsiteX2" fmla="*/ 2805706 w 2895885"/>
              <a:gd name="connsiteY2" fmla="*/ 12701 h 1028801"/>
              <a:gd name="connsiteX3" fmla="*/ 12701 w 2895885"/>
              <a:gd name="connsiteY3" fmla="*/ 605850 h 102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5885" h="1028801">
                <a:moveTo>
                  <a:pt x="12701" y="1026261"/>
                </a:moveTo>
                <a:lnTo>
                  <a:pt x="2890805" y="414061"/>
                </a:lnTo>
                <a:lnTo>
                  <a:pt x="2805706" y="12701"/>
                </a:lnTo>
                <a:lnTo>
                  <a:pt x="12701" y="605850"/>
                </a:lnTo>
                <a:close/>
              </a:path>
            </a:pathLst>
          </a:custGeom>
          <a:blipFill>
            <a:blip r:embed="rId2"/>
            <a:srcRect/>
            <a:stretch>
              <a:fillRect l="-39712" t="16306" r="1769" b="-21354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sz="1350" noProof="0"/>
          </a:p>
        </p:txBody>
      </p:sp>
      <p:sp>
        <p:nvSpPr>
          <p:cNvPr id="11" name="Полилиния: Фигура 10">
            <a:extLst>
              <a:ext uri="{FF2B5EF4-FFF2-40B4-BE49-F238E27FC236}">
                <a16:creationId xmlns:a16="http://schemas.microsoft.com/office/drawing/2014/main" id="{7BBC2EFA-0E51-48DC-AF99-0FEF25085843}"/>
              </a:ext>
            </a:extLst>
          </p:cNvPr>
          <p:cNvSpPr/>
          <p:nvPr/>
        </p:nvSpPr>
        <p:spPr>
          <a:xfrm>
            <a:off x="4479598" y="-12701"/>
            <a:ext cx="1114535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3"/>
            <a:srcRect/>
            <a:stretch>
              <a:fillRect l="10612" t="-169914" r="-117944" b="10062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sz="1350" noProof="0"/>
          </a:p>
        </p:txBody>
      </p:sp>
      <p:sp>
        <p:nvSpPr>
          <p:cNvPr id="13" name="Полилиния: Фигура 12">
            <a:extLst>
              <a:ext uri="{FF2B5EF4-FFF2-40B4-BE49-F238E27FC236}">
                <a16:creationId xmlns:a16="http://schemas.microsoft.com/office/drawing/2014/main" id="{7893AAC6-8427-4BAA-B44F-7B6300936A25}"/>
              </a:ext>
            </a:extLst>
          </p:cNvPr>
          <p:cNvSpPr/>
          <p:nvPr/>
        </p:nvSpPr>
        <p:spPr>
          <a:xfrm>
            <a:off x="4525323" y="5121145"/>
            <a:ext cx="1286002" cy="1740071"/>
          </a:xfrm>
          <a:custGeom>
            <a:avLst/>
            <a:gdLst>
              <a:gd name="connsiteX0" fmla="*/ 12701 w 1714668"/>
              <a:gd name="connsiteY0" fmla="*/ 1737531 h 1740071"/>
              <a:gd name="connsiteX1" fmla="*/ 538533 w 1714668"/>
              <a:gd name="connsiteY1" fmla="*/ 1737531 h 1740071"/>
              <a:gd name="connsiteX2" fmla="*/ 1707048 w 1714668"/>
              <a:gd name="connsiteY2" fmla="*/ 269266 h 1740071"/>
              <a:gd name="connsiteX3" fmla="*/ 1385707 w 1714668"/>
              <a:gd name="connsiteY3" fmla="*/ 12701 h 174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4668" h="1740071">
                <a:moveTo>
                  <a:pt x="12701" y="1737531"/>
                </a:moveTo>
                <a:lnTo>
                  <a:pt x="538533" y="1737531"/>
                </a:lnTo>
                <a:lnTo>
                  <a:pt x="1707048" y="269266"/>
                </a:lnTo>
                <a:lnTo>
                  <a:pt x="1385707" y="12701"/>
                </a:lnTo>
                <a:close/>
              </a:path>
            </a:pathLst>
          </a:custGeom>
          <a:blipFill>
            <a:blip r:embed="rId4"/>
            <a:srcRect/>
            <a:stretch>
              <a:fillRect l="-67195" t="6186" r="8111" b="-10045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sz="1350" noProof="0"/>
          </a:p>
        </p:txBody>
      </p:sp>
      <p:sp>
        <p:nvSpPr>
          <p:cNvPr id="15" name="Полилиния: Фигура 14">
            <a:extLst>
              <a:ext uri="{FF2B5EF4-FFF2-40B4-BE49-F238E27FC236}">
                <a16:creationId xmlns:a16="http://schemas.microsoft.com/office/drawing/2014/main" id="{92C0F1FD-7849-4263-82D0-842B579C6E4E}"/>
              </a:ext>
            </a:extLst>
          </p:cNvPr>
          <p:cNvSpPr/>
          <p:nvPr/>
        </p:nvSpPr>
        <p:spPr>
          <a:xfrm>
            <a:off x="6171406" y="3516857"/>
            <a:ext cx="2981618" cy="1663864"/>
          </a:xfrm>
          <a:custGeom>
            <a:avLst/>
            <a:gdLst>
              <a:gd name="connsiteX0" fmla="*/ 187978 w 3975491"/>
              <a:gd name="connsiteY0" fmla="*/ 12701 h 1663863"/>
              <a:gd name="connsiteX1" fmla="*/ 12701 w 3975491"/>
              <a:gd name="connsiteY1" fmla="*/ 859875 h 1663863"/>
              <a:gd name="connsiteX2" fmla="*/ 3965330 w 3975491"/>
              <a:gd name="connsiteY2" fmla="*/ 1657513 h 1663863"/>
              <a:gd name="connsiteX3" fmla="*/ 3965330 w 3975491"/>
              <a:gd name="connsiteY3" fmla="*/ 773506 h 1663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5491" h="1663863">
                <a:moveTo>
                  <a:pt x="187978" y="12701"/>
                </a:moveTo>
                <a:lnTo>
                  <a:pt x="12701" y="859875"/>
                </a:lnTo>
                <a:lnTo>
                  <a:pt x="3965330" y="1657513"/>
                </a:lnTo>
                <a:lnTo>
                  <a:pt x="3965330" y="773506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sz="1350" noProof="0"/>
          </a:p>
        </p:txBody>
      </p:sp>
      <p:sp>
        <p:nvSpPr>
          <p:cNvPr id="21" name="Заголовок 1">
            <a:extLst>
              <a:ext uri="{FF2B5EF4-FFF2-40B4-BE49-F238E27FC236}">
                <a16:creationId xmlns:a16="http://schemas.microsoft.com/office/drawing/2014/main" id="{380A7FB8-9381-48A6-9B35-958A6319C8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840000">
            <a:off x="5541446" y="2045087"/>
            <a:ext cx="3615914" cy="1325563"/>
          </a:xfrm>
        </p:spPr>
        <p:txBody>
          <a:bodyPr rtlCol="0">
            <a:normAutofit/>
          </a:bodyPr>
          <a:lstStyle>
            <a:lvl1pPr algn="ctr">
              <a:defRPr sz="4125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Спасибо за внимание!</a:t>
            </a:r>
          </a:p>
        </p:txBody>
      </p:sp>
      <p:grpSp>
        <p:nvGrpSpPr>
          <p:cNvPr id="23" name="Графический объект 21">
            <a:extLst>
              <a:ext uri="{FF2B5EF4-FFF2-40B4-BE49-F238E27FC236}">
                <a16:creationId xmlns:a16="http://schemas.microsoft.com/office/drawing/2014/main" id="{D5BA1DFF-80CB-48BB-B37F-4E2BCFC360C5}"/>
              </a:ext>
            </a:extLst>
          </p:cNvPr>
          <p:cNvGrpSpPr/>
          <p:nvPr/>
        </p:nvGrpSpPr>
        <p:grpSpPr>
          <a:xfrm>
            <a:off x="-9500" y="718133"/>
            <a:ext cx="4833257" cy="6146228"/>
            <a:chOff x="-12667" y="718133"/>
            <a:chExt cx="6444343" cy="6146228"/>
          </a:xfrm>
        </p:grpSpPr>
        <p:sp>
          <p:nvSpPr>
            <p:cNvPr id="24" name="Полилиния: Фигура 23">
              <a:extLst>
                <a:ext uri="{FF2B5EF4-FFF2-40B4-BE49-F238E27FC236}">
                  <a16:creationId xmlns:a16="http://schemas.microsoft.com/office/drawing/2014/main" id="{F56FD6C1-6CCE-49C3-AC4A-61DC82552BCB}"/>
                </a:ext>
              </a:extLst>
            </p:cNvPr>
            <p:cNvSpPr/>
            <p:nvPr/>
          </p:nvSpPr>
          <p:spPr>
            <a:xfrm>
              <a:off x="-12667" y="4352590"/>
              <a:ext cx="6431657" cy="2511771"/>
            </a:xfrm>
            <a:custGeom>
              <a:avLst/>
              <a:gdLst>
                <a:gd name="connsiteX0" fmla="*/ 6224862 w 6431657"/>
                <a:gd name="connsiteY0" fmla="*/ 12667 h 2511771"/>
                <a:gd name="connsiteX1" fmla="*/ 12667 w 6431657"/>
                <a:gd name="connsiteY1" fmla="*/ 1593307 h 2511771"/>
                <a:gd name="connsiteX2" fmla="*/ 12667 w 6431657"/>
                <a:gd name="connsiteY2" fmla="*/ 2500336 h 2511771"/>
                <a:gd name="connsiteX3" fmla="*/ 1746804 w 6431657"/>
                <a:gd name="connsiteY3" fmla="*/ 2500336 h 2511771"/>
                <a:gd name="connsiteX4" fmla="*/ 6431638 w 6431657"/>
                <a:gd name="connsiteY4" fmla="*/ 1191170 h 2511771"/>
                <a:gd name="connsiteX5" fmla="*/ 6224862 w 6431657"/>
                <a:gd name="connsiteY5" fmla="*/ 12667 h 251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31657" h="2511771">
                  <a:moveTo>
                    <a:pt x="6224862" y="12667"/>
                  </a:moveTo>
                  <a:cubicBezTo>
                    <a:pt x="3088953" y="398313"/>
                    <a:pt x="777616" y="1274896"/>
                    <a:pt x="12667" y="1593307"/>
                  </a:cubicBezTo>
                  <a:lnTo>
                    <a:pt x="12667" y="2500336"/>
                  </a:lnTo>
                  <a:lnTo>
                    <a:pt x="1746804" y="2500336"/>
                  </a:lnTo>
                  <a:cubicBezTo>
                    <a:pt x="2964633" y="2034770"/>
                    <a:pt x="4634073" y="1490553"/>
                    <a:pt x="6431638" y="1191170"/>
                  </a:cubicBezTo>
                  <a:cubicBezTo>
                    <a:pt x="6351719" y="725604"/>
                    <a:pt x="6316198" y="469353"/>
                    <a:pt x="6224862" y="12667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54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350" noProof="0"/>
            </a:p>
          </p:txBody>
        </p:sp>
        <p:sp>
          <p:nvSpPr>
            <p:cNvPr id="25" name="Полилиния: Фигура 24">
              <a:extLst>
                <a:ext uri="{FF2B5EF4-FFF2-40B4-BE49-F238E27FC236}">
                  <a16:creationId xmlns:a16="http://schemas.microsoft.com/office/drawing/2014/main" id="{84BDD5BB-895B-42CC-BF18-F102D9F03740}"/>
                </a:ext>
              </a:extLst>
            </p:cNvPr>
            <p:cNvSpPr/>
            <p:nvPr/>
          </p:nvSpPr>
          <p:spPr>
            <a:xfrm>
              <a:off x="-12667" y="718133"/>
              <a:ext cx="6444343" cy="5936914"/>
            </a:xfrm>
            <a:custGeom>
              <a:avLst/>
              <a:gdLst>
                <a:gd name="connsiteX0" fmla="*/ 12667 w 6444342"/>
                <a:gd name="connsiteY0" fmla="*/ 5930553 h 5936914"/>
                <a:gd name="connsiteX1" fmla="*/ 6443056 w 6444342"/>
                <a:gd name="connsiteY1" fmla="*/ 4796450 h 5936914"/>
                <a:gd name="connsiteX2" fmla="*/ 6443056 w 6444342"/>
                <a:gd name="connsiteY2" fmla="*/ 4785033 h 5936914"/>
                <a:gd name="connsiteX3" fmla="*/ 5605798 w 6444342"/>
                <a:gd name="connsiteY3" fmla="*/ 12667 h 5936914"/>
                <a:gd name="connsiteX4" fmla="*/ 12667 w 6444342"/>
                <a:gd name="connsiteY4" fmla="*/ 994541 h 5936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44342" h="5936914">
                  <a:moveTo>
                    <a:pt x="12667" y="5930553"/>
                  </a:moveTo>
                  <a:lnTo>
                    <a:pt x="6443056" y="4796450"/>
                  </a:lnTo>
                  <a:lnTo>
                    <a:pt x="6443056" y="4785033"/>
                  </a:lnTo>
                  <a:lnTo>
                    <a:pt x="5605798" y="12667"/>
                  </a:lnTo>
                  <a:lnTo>
                    <a:pt x="12667" y="99454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10800000" scaled="1"/>
              <a:tileRect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350" noProof="0"/>
            </a:p>
          </p:txBody>
        </p:sp>
        <p:sp>
          <p:nvSpPr>
            <p:cNvPr id="27" name="Полилиния: Фигура 26">
              <a:extLst>
                <a:ext uri="{FF2B5EF4-FFF2-40B4-BE49-F238E27FC236}">
                  <a16:creationId xmlns:a16="http://schemas.microsoft.com/office/drawing/2014/main" id="{B9D3DF9C-F94C-4251-879E-05A0C17C1AC4}"/>
                </a:ext>
              </a:extLst>
            </p:cNvPr>
            <p:cNvSpPr/>
            <p:nvPr/>
          </p:nvSpPr>
          <p:spPr>
            <a:xfrm>
              <a:off x="-12667" y="1036544"/>
              <a:ext cx="6114514" cy="5366057"/>
            </a:xfrm>
            <a:custGeom>
              <a:avLst/>
              <a:gdLst>
                <a:gd name="connsiteX0" fmla="*/ 5366039 w 6114514"/>
                <a:gd name="connsiteY0" fmla="*/ 12667 h 5366057"/>
                <a:gd name="connsiteX1" fmla="*/ 12667 w 6114514"/>
                <a:gd name="connsiteY1" fmla="*/ 976781 h 5366057"/>
                <a:gd name="connsiteX2" fmla="*/ 12667 w 6114514"/>
                <a:gd name="connsiteY2" fmla="*/ 1014838 h 5366057"/>
                <a:gd name="connsiteX3" fmla="*/ 5335593 w 6114514"/>
                <a:gd name="connsiteY3" fmla="*/ 57067 h 5366057"/>
                <a:gd name="connsiteX4" fmla="*/ 6062484 w 6114514"/>
                <a:gd name="connsiteY4" fmla="*/ 4231936 h 5366057"/>
                <a:gd name="connsiteX5" fmla="*/ 12667 w 6114514"/>
                <a:gd name="connsiteY5" fmla="*/ 5320370 h 5366057"/>
                <a:gd name="connsiteX6" fmla="*/ 12667 w 6114514"/>
                <a:gd name="connsiteY6" fmla="*/ 5358427 h 5366057"/>
                <a:gd name="connsiteX7" fmla="*/ 6087856 w 6114514"/>
                <a:gd name="connsiteY7" fmla="*/ 4266187 h 5366057"/>
                <a:gd name="connsiteX8" fmla="*/ 6106884 w 6114514"/>
                <a:gd name="connsiteY8" fmla="*/ 4262382 h 5366057"/>
                <a:gd name="connsiteX9" fmla="*/ 5369844 w 6114514"/>
                <a:gd name="connsiteY9" fmla="*/ 31696 h 5366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14514" h="5366057">
                  <a:moveTo>
                    <a:pt x="5366039" y="12667"/>
                  </a:moveTo>
                  <a:lnTo>
                    <a:pt x="12667" y="976781"/>
                  </a:lnTo>
                  <a:lnTo>
                    <a:pt x="12667" y="1014838"/>
                  </a:lnTo>
                  <a:lnTo>
                    <a:pt x="5335593" y="57067"/>
                  </a:lnTo>
                  <a:lnTo>
                    <a:pt x="6062484" y="4231936"/>
                  </a:lnTo>
                  <a:lnTo>
                    <a:pt x="12667" y="5320370"/>
                  </a:lnTo>
                  <a:lnTo>
                    <a:pt x="12667" y="5358427"/>
                  </a:lnTo>
                  <a:lnTo>
                    <a:pt x="6087856" y="4266187"/>
                  </a:lnTo>
                  <a:lnTo>
                    <a:pt x="6106884" y="4262382"/>
                  </a:lnTo>
                  <a:lnTo>
                    <a:pt x="5369844" y="31696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350" noProof="0"/>
            </a:p>
          </p:txBody>
        </p:sp>
      </p:grpSp>
      <p:sp>
        <p:nvSpPr>
          <p:cNvPr id="30" name="Рисунок 28">
            <a:extLst>
              <a:ext uri="{FF2B5EF4-FFF2-40B4-BE49-F238E27FC236}">
                <a16:creationId xmlns:a16="http://schemas.microsoft.com/office/drawing/2014/main" id="{F9A3D860-4FE0-494E-B1EC-0DC1F2574D4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200" y="1096296"/>
            <a:ext cx="4539414" cy="5259842"/>
          </a:xfrm>
          <a:custGeom>
            <a:avLst/>
            <a:gdLst>
              <a:gd name="connsiteX0" fmla="*/ 0 w 914400"/>
              <a:gd name="connsiteY0" fmla="*/ 914400 h 914400"/>
              <a:gd name="connsiteX1" fmla="*/ 228600 w 914400"/>
              <a:gd name="connsiteY1" fmla="*/ 0 h 914400"/>
              <a:gd name="connsiteX2" fmla="*/ 685800 w 914400"/>
              <a:gd name="connsiteY2" fmla="*/ 0 h 914400"/>
              <a:gd name="connsiteX3" fmla="*/ 914400 w 914400"/>
              <a:gd name="connsiteY3" fmla="*/ 914400 h 914400"/>
              <a:gd name="connsiteX4" fmla="*/ 0 w 914400"/>
              <a:gd name="connsiteY4" fmla="*/ 914400 h 914400"/>
              <a:gd name="connsiteX0" fmla="*/ 0 w 914400"/>
              <a:gd name="connsiteY0" fmla="*/ 939114 h 939114"/>
              <a:gd name="connsiteX1" fmla="*/ 228600 w 914400"/>
              <a:gd name="connsiteY1" fmla="*/ 24714 h 939114"/>
              <a:gd name="connsiteX2" fmla="*/ 681681 w 914400"/>
              <a:gd name="connsiteY2" fmla="*/ 0 h 939114"/>
              <a:gd name="connsiteX3" fmla="*/ 914400 w 914400"/>
              <a:gd name="connsiteY3" fmla="*/ 939114 h 939114"/>
              <a:gd name="connsiteX4" fmla="*/ 0 w 914400"/>
              <a:gd name="connsiteY4" fmla="*/ 939114 h 939114"/>
              <a:gd name="connsiteX0" fmla="*/ 891746 w 1806146"/>
              <a:gd name="connsiteY0" fmla="*/ 939114 h 939114"/>
              <a:gd name="connsiteX1" fmla="*/ 0 w 1806146"/>
              <a:gd name="connsiteY1" fmla="*/ 284206 h 939114"/>
              <a:gd name="connsiteX2" fmla="*/ 1573427 w 1806146"/>
              <a:gd name="connsiteY2" fmla="*/ 0 h 939114"/>
              <a:gd name="connsiteX3" fmla="*/ 1806146 w 1806146"/>
              <a:gd name="connsiteY3" fmla="*/ 939114 h 939114"/>
              <a:gd name="connsiteX4" fmla="*/ 891746 w 1806146"/>
              <a:gd name="connsiteY4" fmla="*/ 939114 h 939114"/>
              <a:gd name="connsiteX0" fmla="*/ 891746 w 1806146"/>
              <a:gd name="connsiteY0" fmla="*/ 943233 h 943233"/>
              <a:gd name="connsiteX1" fmla="*/ 0 w 1806146"/>
              <a:gd name="connsiteY1" fmla="*/ 288325 h 943233"/>
              <a:gd name="connsiteX2" fmla="*/ 1577546 w 1806146"/>
              <a:gd name="connsiteY2" fmla="*/ 0 h 943233"/>
              <a:gd name="connsiteX3" fmla="*/ 1806146 w 1806146"/>
              <a:gd name="connsiteY3" fmla="*/ 943233 h 943233"/>
              <a:gd name="connsiteX4" fmla="*/ 891746 w 1806146"/>
              <a:gd name="connsiteY4" fmla="*/ 943233 h 943233"/>
              <a:gd name="connsiteX0" fmla="*/ 891746 w 2286594"/>
              <a:gd name="connsiteY0" fmla="*/ 943233 h 4182379"/>
              <a:gd name="connsiteX1" fmla="*/ 0 w 2286594"/>
              <a:gd name="connsiteY1" fmla="*/ 288325 h 4182379"/>
              <a:gd name="connsiteX2" fmla="*/ 1577546 w 2286594"/>
              <a:gd name="connsiteY2" fmla="*/ 0 h 4182379"/>
              <a:gd name="connsiteX3" fmla="*/ 2286594 w 2286594"/>
              <a:gd name="connsiteY3" fmla="*/ 4182379 h 4182379"/>
              <a:gd name="connsiteX4" fmla="*/ 891746 w 2286594"/>
              <a:gd name="connsiteY4" fmla="*/ 943233 h 4182379"/>
              <a:gd name="connsiteX0" fmla="*/ 0 w 5997845"/>
              <a:gd name="connsiteY0" fmla="*/ 5220765 h 5220765"/>
              <a:gd name="connsiteX1" fmla="*/ 3711251 w 5997845"/>
              <a:gd name="connsiteY1" fmla="*/ 288325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0 w 5997845"/>
              <a:gd name="connsiteY0" fmla="*/ 5220765 h 5220765"/>
              <a:gd name="connsiteX1" fmla="*/ 7156 w 5997845"/>
              <a:gd name="connsiteY1" fmla="*/ 970251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20358 w 6018203"/>
              <a:gd name="connsiteY0" fmla="*/ 5220765 h 5220765"/>
              <a:gd name="connsiteX1" fmla="*/ 160 w 6018203"/>
              <a:gd name="connsiteY1" fmla="*/ 950713 h 5220765"/>
              <a:gd name="connsiteX2" fmla="*/ 5309155 w 6018203"/>
              <a:gd name="connsiteY2" fmla="*/ 0 h 5220765"/>
              <a:gd name="connsiteX3" fmla="*/ 6018203 w 6018203"/>
              <a:gd name="connsiteY3" fmla="*/ 4182379 h 5220765"/>
              <a:gd name="connsiteX4" fmla="*/ 20358 w 6018203"/>
              <a:gd name="connsiteY4" fmla="*/ 5220765 h 5220765"/>
              <a:gd name="connsiteX0" fmla="*/ 0 w 6025199"/>
              <a:gd name="connsiteY0" fmla="*/ 5252027 h 5252027"/>
              <a:gd name="connsiteX1" fmla="*/ 7156 w 6025199"/>
              <a:gd name="connsiteY1" fmla="*/ 950713 h 5252027"/>
              <a:gd name="connsiteX2" fmla="*/ 5316151 w 6025199"/>
              <a:gd name="connsiteY2" fmla="*/ 0 h 5252027"/>
              <a:gd name="connsiteX3" fmla="*/ 6025199 w 6025199"/>
              <a:gd name="connsiteY3" fmla="*/ 4182379 h 5252027"/>
              <a:gd name="connsiteX4" fmla="*/ 0 w 6025199"/>
              <a:gd name="connsiteY4" fmla="*/ 5252027 h 5252027"/>
              <a:gd name="connsiteX0" fmla="*/ 0 w 6048645"/>
              <a:gd name="connsiteY0" fmla="*/ 5252027 h 5252027"/>
              <a:gd name="connsiteX1" fmla="*/ 7156 w 6048645"/>
              <a:gd name="connsiteY1" fmla="*/ 950713 h 5252027"/>
              <a:gd name="connsiteX2" fmla="*/ 5316151 w 6048645"/>
              <a:gd name="connsiteY2" fmla="*/ 0 h 5252027"/>
              <a:gd name="connsiteX3" fmla="*/ 6048645 w 6048645"/>
              <a:gd name="connsiteY3" fmla="*/ 4162841 h 5252027"/>
              <a:gd name="connsiteX4" fmla="*/ 0 w 6048645"/>
              <a:gd name="connsiteY4" fmla="*/ 5252027 h 5252027"/>
              <a:gd name="connsiteX0" fmla="*/ 0 w 6052552"/>
              <a:gd name="connsiteY0" fmla="*/ 5252027 h 5252027"/>
              <a:gd name="connsiteX1" fmla="*/ 7156 w 6052552"/>
              <a:gd name="connsiteY1" fmla="*/ 950713 h 5252027"/>
              <a:gd name="connsiteX2" fmla="*/ 5316151 w 6052552"/>
              <a:gd name="connsiteY2" fmla="*/ 0 h 5252027"/>
              <a:gd name="connsiteX3" fmla="*/ 6052552 w 6052552"/>
              <a:gd name="connsiteY3" fmla="*/ 4158933 h 5252027"/>
              <a:gd name="connsiteX4" fmla="*/ 0 w 6052552"/>
              <a:gd name="connsiteY4" fmla="*/ 5252027 h 5252027"/>
              <a:gd name="connsiteX0" fmla="*/ 0 w 6052552"/>
              <a:gd name="connsiteY0" fmla="*/ 5259842 h 5259842"/>
              <a:gd name="connsiteX1" fmla="*/ 7156 w 6052552"/>
              <a:gd name="connsiteY1" fmla="*/ 958528 h 5259842"/>
              <a:gd name="connsiteX2" fmla="*/ 5320059 w 6052552"/>
              <a:gd name="connsiteY2" fmla="*/ 0 h 5259842"/>
              <a:gd name="connsiteX3" fmla="*/ 6052552 w 6052552"/>
              <a:gd name="connsiteY3" fmla="*/ 4166748 h 5259842"/>
              <a:gd name="connsiteX4" fmla="*/ 0 w 6052552"/>
              <a:gd name="connsiteY4" fmla="*/ 5259842 h 5259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2552" h="5259842">
                <a:moveTo>
                  <a:pt x="0" y="5259842"/>
                </a:moveTo>
                <a:cubicBezTo>
                  <a:pt x="2385" y="3843004"/>
                  <a:pt x="4771" y="2375366"/>
                  <a:pt x="7156" y="958528"/>
                </a:cubicBezTo>
                <a:lnTo>
                  <a:pt x="5320059" y="0"/>
                </a:lnTo>
                <a:lnTo>
                  <a:pt x="6052552" y="4166748"/>
                </a:lnTo>
                <a:lnTo>
                  <a:pt x="0" y="5259842"/>
                </a:lnTo>
                <a:close/>
              </a:path>
            </a:pathLst>
          </a:custGeom>
          <a:ln>
            <a:solidFill>
              <a:schemeClr val="bg1">
                <a:lumMod val="75000"/>
              </a:schemeClr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35" name="Текст 34">
            <a:extLst>
              <a:ext uri="{FF2B5EF4-FFF2-40B4-BE49-F238E27FC236}">
                <a16:creationId xmlns:a16="http://schemas.microsoft.com/office/drawing/2014/main" id="{D53A16E5-EEB1-409A-9BF4-71F08DF7BF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 rot="720000">
            <a:off x="6394874" y="4052877"/>
            <a:ext cx="2767220" cy="642938"/>
          </a:xfrm>
        </p:spPr>
        <p:txBody>
          <a:bodyPr rtlCol="0" anchor="ctr" anchorCtr="0">
            <a:noAutofit/>
          </a:bodyPr>
          <a:lstStyle>
            <a:lvl1pPr marL="0" indent="0">
              <a:buNone/>
              <a:defRPr sz="1950" b="1">
                <a:solidFill>
                  <a:schemeClr val="bg1"/>
                </a:solidFill>
              </a:defRPr>
            </a:lvl1pPr>
            <a:lvl2pPr marL="342900" indent="0">
              <a:buNone/>
              <a:defRPr sz="1950">
                <a:solidFill>
                  <a:schemeClr val="bg1"/>
                </a:solidFill>
              </a:defRPr>
            </a:lvl2pPr>
            <a:lvl3pPr marL="685800" indent="0">
              <a:buNone/>
              <a:defRPr sz="1950">
                <a:solidFill>
                  <a:schemeClr val="bg1"/>
                </a:solidFill>
              </a:defRPr>
            </a:lvl3pPr>
            <a:lvl4pPr marL="1028700" indent="0">
              <a:buNone/>
              <a:defRPr sz="1950">
                <a:solidFill>
                  <a:schemeClr val="bg1"/>
                </a:solidFill>
              </a:defRPr>
            </a:lvl4pPr>
            <a:lvl5pPr marL="1371600" indent="0">
              <a:buNone/>
              <a:defRPr sz="195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256173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Графический объект 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9525" y="-12700"/>
            <a:ext cx="9159240" cy="6882130"/>
            <a:chOff x="-12700" y="-12700"/>
            <a:chExt cx="12212320" cy="6882130"/>
          </a:xfrm>
        </p:grpSpPr>
        <p:sp>
          <p:nvSpPr>
            <p:cNvPr id="38" name="Полилиния: Фигура 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350" noProof="0"/>
            </a:p>
          </p:txBody>
        </p:sp>
        <p:sp>
          <p:nvSpPr>
            <p:cNvPr id="40" name="Полилиния: Фигура 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350" noProof="0"/>
            </a:p>
          </p:txBody>
        </p:sp>
        <p:sp>
          <p:nvSpPr>
            <p:cNvPr id="41" name="Полилиния: Фигура 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350" noProof="0"/>
            </a:p>
          </p:txBody>
        </p:sp>
        <p:sp>
          <p:nvSpPr>
            <p:cNvPr id="36" name="Полилиния: Фигура 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350" noProof="0"/>
            </a:p>
          </p:txBody>
        </p:sp>
        <p:sp>
          <p:nvSpPr>
            <p:cNvPr id="37" name="Полилиния: фигура 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350" noProof="0"/>
            </a:p>
          </p:txBody>
        </p:sp>
        <p:sp>
          <p:nvSpPr>
            <p:cNvPr id="39" name="Полилиния: Фигура 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350" noProof="0"/>
            </a:p>
          </p:txBody>
        </p:sp>
        <p:sp>
          <p:nvSpPr>
            <p:cNvPr id="26" name="Полилиния: Фигура 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350" noProof="0"/>
            </a:p>
          </p:txBody>
        </p:sp>
        <p:sp>
          <p:nvSpPr>
            <p:cNvPr id="27" name="Полилиния: Фигура 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350" noProof="0"/>
            </a:p>
          </p:txBody>
        </p:sp>
        <p:sp>
          <p:nvSpPr>
            <p:cNvPr id="28" name="Полилиния: Фигура 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350" noProof="0"/>
            </a:p>
          </p:txBody>
        </p:sp>
        <p:sp>
          <p:nvSpPr>
            <p:cNvPr id="29" name="Полилиния: Фигура 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350" noProof="0"/>
            </a:p>
          </p:txBody>
        </p:sp>
        <p:sp>
          <p:nvSpPr>
            <p:cNvPr id="30" name="Полилиния: Фигура 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350" noProof="0"/>
            </a:p>
          </p:txBody>
        </p:sp>
        <p:sp>
          <p:nvSpPr>
            <p:cNvPr id="31" name="Полилиния: Фигура 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350" noProof="0"/>
            </a:p>
          </p:txBody>
        </p:sp>
        <p:sp>
          <p:nvSpPr>
            <p:cNvPr id="32" name="Полилиния: Фигура 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350" noProof="0"/>
            </a:p>
          </p:txBody>
        </p:sp>
        <p:sp>
          <p:nvSpPr>
            <p:cNvPr id="33" name="Полилиния: Фигура 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350" noProof="0"/>
            </a:p>
          </p:txBody>
        </p:sp>
        <p:sp>
          <p:nvSpPr>
            <p:cNvPr id="35" name="Полилиния: Фигура 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350" noProof="0"/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21020577">
            <a:off x="472832" y="2818995"/>
            <a:ext cx="3638514" cy="1827069"/>
          </a:xfrm>
        </p:spPr>
        <p:txBody>
          <a:bodyPr rtlCol="0" anchor="ctr" anchorCtr="0">
            <a:normAutofit/>
          </a:bodyPr>
          <a:lstStyle>
            <a:lvl1pPr algn="l">
              <a:defRPr sz="4125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Название</a:t>
            </a:r>
            <a:br>
              <a:rPr lang="ru-RU" noProof="0"/>
            </a:br>
            <a:r>
              <a:rPr lang="ru-RU" noProof="0"/>
              <a:t>презентации</a:t>
            </a:r>
          </a:p>
        </p:txBody>
      </p:sp>
      <p:sp>
        <p:nvSpPr>
          <p:cNvPr id="23" name="Подзаголовок 2">
            <a:extLst>
              <a:ext uri="{FF2B5EF4-FFF2-40B4-BE49-F238E27FC236}">
                <a16:creationId xmlns:a16="http://schemas.microsoft.com/office/drawing/2014/main" id="{EEDE58A0-A534-4BA6-A842-9291BD21B3B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853085">
            <a:off x="5306909" y="2826510"/>
            <a:ext cx="3731731" cy="1655762"/>
          </a:xfrm>
        </p:spPr>
        <p:txBody>
          <a:bodyPr rtlCol="0" anchor="ctr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6557026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афический объект 9">
            <a:extLst>
              <a:ext uri="{FF2B5EF4-FFF2-40B4-BE49-F238E27FC236}">
                <a16:creationId xmlns:a16="http://schemas.microsoft.com/office/drawing/2014/main" id="{DBE053F1-F4AB-44C9-AD59-A25E78B48A3F}"/>
              </a:ext>
            </a:extLst>
          </p:cNvPr>
          <p:cNvGrpSpPr/>
          <p:nvPr/>
        </p:nvGrpSpPr>
        <p:grpSpPr>
          <a:xfrm>
            <a:off x="1485180" y="520107"/>
            <a:ext cx="7664542" cy="6350602"/>
            <a:chOff x="1980240" y="520107"/>
            <a:chExt cx="10219389" cy="6350602"/>
          </a:xfrm>
        </p:grpSpPr>
        <p:sp>
          <p:nvSpPr>
            <p:cNvPr id="12" name="Полилиния: Фигура 11">
              <a:extLst>
                <a:ext uri="{FF2B5EF4-FFF2-40B4-BE49-F238E27FC236}">
                  <a16:creationId xmlns:a16="http://schemas.microsoft.com/office/drawing/2014/main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 sz="1350" noProof="0"/>
            </a:p>
          </p:txBody>
        </p:sp>
        <p:sp>
          <p:nvSpPr>
            <p:cNvPr id="13" name="Полилиния: Фигура 12">
              <a:extLst>
                <a:ext uri="{FF2B5EF4-FFF2-40B4-BE49-F238E27FC236}">
                  <a16:creationId xmlns:a16="http://schemas.microsoft.com/office/drawing/2014/main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 sz="1350" noProof="0"/>
            </a:p>
          </p:txBody>
        </p:sp>
        <p:sp>
          <p:nvSpPr>
            <p:cNvPr id="14" name="Полилиния: Фигура 13">
              <a:extLst>
                <a:ext uri="{FF2B5EF4-FFF2-40B4-BE49-F238E27FC236}">
                  <a16:creationId xmlns:a16="http://schemas.microsoft.com/office/drawing/2014/main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 sz="1350" noProof="0"/>
            </a:p>
          </p:txBody>
        </p:sp>
      </p:grpSp>
      <p:grpSp>
        <p:nvGrpSpPr>
          <p:cNvPr id="31" name="Графический объект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8221934" y="5678327"/>
            <a:ext cx="926100" cy="1051200"/>
            <a:chOff x="5626893" y="3026568"/>
            <a:chExt cx="937260" cy="800760"/>
          </a:xfrm>
        </p:grpSpPr>
        <p:sp>
          <p:nvSpPr>
            <p:cNvPr id="32" name="Полилиния: Фигура 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 sz="1350" noProof="0"/>
            </a:p>
          </p:txBody>
        </p:sp>
        <p:sp>
          <p:nvSpPr>
            <p:cNvPr id="33" name="Полилиния: Фигура 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 sz="1350" noProof="0"/>
            </a:p>
          </p:txBody>
        </p:sp>
      </p:grpSp>
      <p:sp>
        <p:nvSpPr>
          <p:cNvPr id="25" name="Графический объект 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18388" y="970945"/>
            <a:ext cx="34452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US" sz="1350" noProof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" noProof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ru" noProof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8" name="Графический объект 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19594" y="587196"/>
            <a:ext cx="3663985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US" sz="1350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602618" y="1001491"/>
            <a:ext cx="3048813" cy="700842"/>
          </a:xfrm>
        </p:spPr>
        <p:txBody>
          <a:bodyPr rtlCol="0">
            <a:normAutofit/>
          </a:bodyPr>
          <a:lstStyle>
            <a:lvl1pPr>
              <a:defRPr sz="30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ru" noProof="0"/>
              <a:t>Слайд-разделитель</a:t>
            </a:r>
          </a:p>
        </p:txBody>
      </p:sp>
      <p:grpSp>
        <p:nvGrpSpPr>
          <p:cNvPr id="26" name="Графический объект 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9536" y="-12715"/>
            <a:ext cx="5576226" cy="5461207"/>
            <a:chOff x="-12715" y="-12715"/>
            <a:chExt cx="7434968" cy="5461207"/>
          </a:xfrm>
        </p:grpSpPr>
        <p:sp>
          <p:nvSpPr>
            <p:cNvPr id="27" name="Полилиния: Фигура 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 sz="1350" noProof="0"/>
            </a:p>
          </p:txBody>
        </p:sp>
        <p:sp>
          <p:nvSpPr>
            <p:cNvPr id="28" name="Полилиния: Фигура 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 sz="1350" noProof="0"/>
            </a:p>
          </p:txBody>
        </p:sp>
        <p:sp>
          <p:nvSpPr>
            <p:cNvPr id="29" name="Полилиния: Фигура 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 sz="1350" noProof="0"/>
            </a:p>
          </p:txBody>
        </p:sp>
        <p:sp>
          <p:nvSpPr>
            <p:cNvPr id="30" name="Полилиния: Фигура 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 sz="1350" noProof="0"/>
            </a:p>
          </p:txBody>
        </p:sp>
      </p:grpSp>
      <p:sp>
        <p:nvSpPr>
          <p:cNvPr id="21" name="Текст 2">
            <a:extLst>
              <a:ext uri="{FF2B5EF4-FFF2-40B4-BE49-F238E27FC236}">
                <a16:creationId xmlns:a16="http://schemas.microsoft.com/office/drawing/2014/main" id="{E88D0B4A-E9EE-4F17-AF07-6877631314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70806" y="3346000"/>
            <a:ext cx="5489775" cy="1500187"/>
          </a:xfrm>
        </p:spPr>
        <p:txBody>
          <a:bodyPr rtlCol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1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8046439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Графический объект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8221934" y="5678327"/>
            <a:ext cx="926100" cy="1051200"/>
            <a:chOff x="5626893" y="3026568"/>
            <a:chExt cx="937260" cy="800760"/>
          </a:xfrm>
        </p:grpSpPr>
        <p:sp>
          <p:nvSpPr>
            <p:cNvPr id="32" name="Полилиния: Фигура 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350" noProof="0"/>
            </a:p>
          </p:txBody>
        </p:sp>
        <p:sp>
          <p:nvSpPr>
            <p:cNvPr id="33" name="Полилиния: Фигура 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350" noProof="0"/>
            </a:p>
          </p:txBody>
        </p:sp>
      </p:grpSp>
      <p:sp>
        <p:nvSpPr>
          <p:cNvPr id="25" name="Графический объект 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18388" y="519002"/>
            <a:ext cx="34452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sz="1350" noProof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8" name="Графический объект 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19594" y="135253"/>
            <a:ext cx="3663985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sz="1350" noProof="0"/>
          </a:p>
        </p:txBody>
      </p:sp>
      <p:grpSp>
        <p:nvGrpSpPr>
          <p:cNvPr id="26" name="Графический объект 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9536" y="-12715"/>
            <a:ext cx="5576226" cy="5461207"/>
            <a:chOff x="-12715" y="-12715"/>
            <a:chExt cx="7434968" cy="5461207"/>
          </a:xfrm>
        </p:grpSpPr>
        <p:sp>
          <p:nvSpPr>
            <p:cNvPr id="27" name="Полилиния: Фигура 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350" noProof="0"/>
            </a:p>
          </p:txBody>
        </p:sp>
        <p:sp>
          <p:nvSpPr>
            <p:cNvPr id="28" name="Полилиния: Фигура 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350" noProof="0"/>
            </a:p>
          </p:txBody>
        </p:sp>
        <p:sp>
          <p:nvSpPr>
            <p:cNvPr id="29" name="Полилиния: Фигура 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350" noProof="0"/>
            </a:p>
          </p:txBody>
        </p:sp>
        <p:sp>
          <p:nvSpPr>
            <p:cNvPr id="30" name="Полилиния: Фигура 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350" noProof="0"/>
            </a:p>
          </p:txBody>
        </p:sp>
      </p:grp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16348" y="354492"/>
            <a:ext cx="3293393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Образец заголовка</a:t>
            </a:r>
          </a:p>
        </p:txBody>
      </p:sp>
      <p:sp>
        <p:nvSpPr>
          <p:cNvPr id="22" name="Объект 2">
            <a:extLst>
              <a:ext uri="{FF2B5EF4-FFF2-40B4-BE49-F238E27FC236}">
                <a16:creationId xmlns:a16="http://schemas.microsoft.com/office/drawing/2014/main" id="{6C9B7F00-EB71-4AB0-9B4E-A64B7BB58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419" y="1825625"/>
            <a:ext cx="7831931" cy="4351338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9914425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Графический объект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8221934" y="5678327"/>
            <a:ext cx="926100" cy="1051200"/>
            <a:chOff x="5626893" y="3026568"/>
            <a:chExt cx="937260" cy="800760"/>
          </a:xfrm>
        </p:grpSpPr>
        <p:sp>
          <p:nvSpPr>
            <p:cNvPr id="32" name="Полилиния: Фигура 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350" noProof="0"/>
            </a:p>
          </p:txBody>
        </p:sp>
        <p:sp>
          <p:nvSpPr>
            <p:cNvPr id="33" name="Полилиния: Фигура 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350" noProof="0"/>
            </a:p>
          </p:txBody>
        </p:sp>
      </p:grpSp>
      <p:sp>
        <p:nvSpPr>
          <p:cNvPr id="25" name="Графический объект 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18388" y="519002"/>
            <a:ext cx="34452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sz="1350" noProof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8" name="Графический объект 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19594" y="135253"/>
            <a:ext cx="3663985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sz="1350" noProof="0"/>
          </a:p>
        </p:txBody>
      </p:sp>
      <p:grpSp>
        <p:nvGrpSpPr>
          <p:cNvPr id="26" name="Графический объект 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9536" y="-12715"/>
            <a:ext cx="5576226" cy="5461207"/>
            <a:chOff x="-12715" y="-12715"/>
            <a:chExt cx="7434968" cy="5461207"/>
          </a:xfrm>
        </p:grpSpPr>
        <p:sp>
          <p:nvSpPr>
            <p:cNvPr id="27" name="Полилиния: Фигура 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350" noProof="0"/>
            </a:p>
          </p:txBody>
        </p:sp>
        <p:sp>
          <p:nvSpPr>
            <p:cNvPr id="28" name="Полилиния: Фигура 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350" noProof="0"/>
            </a:p>
          </p:txBody>
        </p:sp>
        <p:sp>
          <p:nvSpPr>
            <p:cNvPr id="29" name="Полилиния: Фигура 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350" noProof="0"/>
            </a:p>
          </p:txBody>
        </p:sp>
        <p:sp>
          <p:nvSpPr>
            <p:cNvPr id="30" name="Полилиния: Фигура 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350" noProof="0"/>
            </a:p>
          </p:txBody>
        </p:sp>
      </p:grp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16348" y="354492"/>
            <a:ext cx="3293393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Образец заголовка</a:t>
            </a:r>
          </a:p>
        </p:txBody>
      </p:sp>
      <p:sp>
        <p:nvSpPr>
          <p:cNvPr id="17" name="Объект 2">
            <a:extLst>
              <a:ext uri="{FF2B5EF4-FFF2-40B4-BE49-F238E27FC236}">
                <a16:creationId xmlns:a16="http://schemas.microsoft.com/office/drawing/2014/main" id="{F2DC463F-D8D9-4961-B44E-0CCDE38BA2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6"/>
            <a:ext cx="3886200" cy="3976085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8" name="Объект 3">
            <a:extLst>
              <a:ext uri="{FF2B5EF4-FFF2-40B4-BE49-F238E27FC236}">
                <a16:creationId xmlns:a16="http://schemas.microsoft.com/office/drawing/2014/main" id="{5DB1D622-84A6-489A-91BE-DF1D23C03B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6"/>
            <a:ext cx="3886200" cy="3976085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0136692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Графический объект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8221934" y="5678327"/>
            <a:ext cx="926100" cy="1051200"/>
            <a:chOff x="5626893" y="3026568"/>
            <a:chExt cx="937260" cy="800760"/>
          </a:xfrm>
        </p:grpSpPr>
        <p:sp>
          <p:nvSpPr>
            <p:cNvPr id="32" name="Полилиния: Фигура 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350" noProof="0"/>
            </a:p>
          </p:txBody>
        </p:sp>
        <p:sp>
          <p:nvSpPr>
            <p:cNvPr id="33" name="Полилиния: Фигура 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350" noProof="0"/>
            </a:p>
          </p:txBody>
        </p:sp>
      </p:grpSp>
      <p:sp>
        <p:nvSpPr>
          <p:cNvPr id="25" name="Графический объект 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18388" y="519002"/>
            <a:ext cx="34452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sz="1350" noProof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8" name="Графический объект 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19594" y="135253"/>
            <a:ext cx="3663985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sz="1350" noProof="0"/>
          </a:p>
        </p:txBody>
      </p:sp>
      <p:grpSp>
        <p:nvGrpSpPr>
          <p:cNvPr id="26" name="Графический объект 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9536" y="-12715"/>
            <a:ext cx="5576226" cy="5461207"/>
            <a:chOff x="-12715" y="-12715"/>
            <a:chExt cx="7434968" cy="5461207"/>
          </a:xfrm>
        </p:grpSpPr>
        <p:sp>
          <p:nvSpPr>
            <p:cNvPr id="27" name="Полилиния: Фигура 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350" noProof="0"/>
            </a:p>
          </p:txBody>
        </p:sp>
        <p:sp>
          <p:nvSpPr>
            <p:cNvPr id="28" name="Полилиния: Фигура 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350" noProof="0"/>
            </a:p>
          </p:txBody>
        </p:sp>
        <p:sp>
          <p:nvSpPr>
            <p:cNvPr id="29" name="Полилиния: Фигура 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350" noProof="0"/>
            </a:p>
          </p:txBody>
        </p:sp>
        <p:sp>
          <p:nvSpPr>
            <p:cNvPr id="30" name="Полилиния: Фигура 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350" noProof="0"/>
            </a:p>
          </p:txBody>
        </p:sp>
      </p:grp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14403" y="312092"/>
            <a:ext cx="3293393" cy="136812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Образец заголовка</a:t>
            </a:r>
          </a:p>
        </p:txBody>
      </p:sp>
      <p:sp>
        <p:nvSpPr>
          <p:cNvPr id="17" name="Текст 2">
            <a:extLst>
              <a:ext uri="{FF2B5EF4-FFF2-40B4-BE49-F238E27FC236}">
                <a16:creationId xmlns:a16="http://schemas.microsoft.com/office/drawing/2014/main" id="{5A6B27D7-F5EE-4688-B64B-CDC996CB36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942690"/>
            <a:ext cx="3868340" cy="562385"/>
          </a:xfrm>
        </p:spPr>
        <p:txBody>
          <a:bodyPr rtlCol="0" anchor="b"/>
          <a:lstStyle>
            <a:lvl1pPr marL="0" indent="0">
              <a:buNone/>
              <a:defRPr sz="1800" b="1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8" name="Объект 3">
            <a:extLst>
              <a:ext uri="{FF2B5EF4-FFF2-40B4-BE49-F238E27FC236}">
                <a16:creationId xmlns:a16="http://schemas.microsoft.com/office/drawing/2014/main" id="{9D3AFCF0-98C5-4ECC-A2A6-BA8BA0A645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638097"/>
            <a:ext cx="3868340" cy="3184634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9" name="Текст 4">
            <a:extLst>
              <a:ext uri="{FF2B5EF4-FFF2-40B4-BE49-F238E27FC236}">
                <a16:creationId xmlns:a16="http://schemas.microsoft.com/office/drawing/2014/main" id="{3F44E47F-9EE9-414B-B2D8-DD6737905A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942690"/>
            <a:ext cx="3887391" cy="562385"/>
          </a:xfrm>
        </p:spPr>
        <p:txBody>
          <a:bodyPr rtlCol="0" anchor="b"/>
          <a:lstStyle>
            <a:lvl1pPr marL="0" indent="0">
              <a:buNone/>
              <a:defRPr sz="1800" b="1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0" name="Объект 5">
            <a:extLst>
              <a:ext uri="{FF2B5EF4-FFF2-40B4-BE49-F238E27FC236}">
                <a16:creationId xmlns:a16="http://schemas.microsoft.com/office/drawing/2014/main" id="{D8D8261D-A3B4-4909-8FCD-D7C160F42D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638097"/>
            <a:ext cx="3887391" cy="3184634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9152336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афический объект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8221934" y="5678327"/>
            <a:ext cx="926100" cy="1051200"/>
            <a:chOff x="5626893" y="3026568"/>
            <a:chExt cx="937260" cy="800760"/>
          </a:xfrm>
        </p:grpSpPr>
        <p:sp>
          <p:nvSpPr>
            <p:cNvPr id="12" name="Полилиния: Фигура 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350" noProof="0"/>
            </a:p>
          </p:txBody>
        </p:sp>
        <p:sp>
          <p:nvSpPr>
            <p:cNvPr id="13" name="Полилиния: Фигура 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350" noProof="0"/>
            </a:p>
          </p:txBody>
        </p:sp>
      </p:grp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6" name="Графический объект 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18388" y="970945"/>
            <a:ext cx="34452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sz="1350" noProof="0"/>
          </a:p>
        </p:txBody>
      </p:sp>
      <p:sp>
        <p:nvSpPr>
          <p:cNvPr id="7" name="Графический объект 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19594" y="587196"/>
            <a:ext cx="3663985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sz="1350" noProof="0"/>
          </a:p>
        </p:txBody>
      </p:sp>
      <p:sp>
        <p:nvSpPr>
          <p:cNvPr id="27" name="Полилиния: Фигура 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4562474" y="-12701"/>
            <a:ext cx="819231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sz="1350" noProof="0"/>
          </a:p>
        </p:txBody>
      </p:sp>
      <p:sp>
        <p:nvSpPr>
          <p:cNvPr id="28" name="Полилиния: Фигура 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4479598" y="-12701"/>
            <a:ext cx="1114535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sz="1350" noProof="0"/>
          </a:p>
        </p:txBody>
      </p:sp>
      <p:sp>
        <p:nvSpPr>
          <p:cNvPr id="16" name="Объект 2">
            <a:extLst>
              <a:ext uri="{FF2B5EF4-FFF2-40B4-BE49-F238E27FC236}">
                <a16:creationId xmlns:a16="http://schemas.microsoft.com/office/drawing/2014/main" id="{9E80D7DF-92B2-4A46-AA79-DDC69AC8A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5009" y="1347789"/>
            <a:ext cx="4629150" cy="4330539"/>
          </a:xfrm>
        </p:spPr>
        <p:txBody>
          <a:bodyPr rtlCol="0"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9" name="Текст 3">
            <a:extLst>
              <a:ext uri="{FF2B5EF4-FFF2-40B4-BE49-F238E27FC236}">
                <a16:creationId xmlns:a16="http://schemas.microsoft.com/office/drawing/2014/main" id="{F0A242F9-0019-4B57-A03D-285B738367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806263"/>
            <a:ext cx="2949178" cy="2872065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rtlCol="0"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35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A01F06-84A3-407F-8D89-167A9D402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7985">
            <a:off x="643121" y="721374"/>
            <a:ext cx="2938979" cy="1325563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998028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Слайд диаграмм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афический объект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8221934" y="5678327"/>
            <a:ext cx="926100" cy="1051200"/>
            <a:chOff x="5626893" y="3026568"/>
            <a:chExt cx="937260" cy="800760"/>
          </a:xfrm>
        </p:grpSpPr>
        <p:sp>
          <p:nvSpPr>
            <p:cNvPr id="12" name="Полилиния: Фигура 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350" noProof="0"/>
            </a:p>
          </p:txBody>
        </p:sp>
        <p:sp>
          <p:nvSpPr>
            <p:cNvPr id="13" name="Полилиния: Фигура 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350" noProof="0"/>
            </a:p>
          </p:txBody>
        </p:sp>
      </p:grp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6" name="Графический объект 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18388" y="970945"/>
            <a:ext cx="34452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sz="1350" noProof="0"/>
          </a:p>
        </p:txBody>
      </p:sp>
      <p:sp>
        <p:nvSpPr>
          <p:cNvPr id="7" name="Графический объект 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19594" y="587196"/>
            <a:ext cx="3663985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sz="1350" noProof="0"/>
          </a:p>
        </p:txBody>
      </p:sp>
      <p:sp>
        <p:nvSpPr>
          <p:cNvPr id="27" name="Полилиния: Фигура 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4562474" y="-12701"/>
            <a:ext cx="819231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sz="1350" noProof="0"/>
          </a:p>
        </p:txBody>
      </p:sp>
      <p:sp>
        <p:nvSpPr>
          <p:cNvPr id="28" name="Полилиния: Фигура 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4479598" y="-12701"/>
            <a:ext cx="1114535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sz="1350" noProof="0"/>
          </a:p>
        </p:txBody>
      </p:sp>
      <p:sp>
        <p:nvSpPr>
          <p:cNvPr id="17" name="Рисунок 2">
            <a:extLst>
              <a:ext uri="{FF2B5EF4-FFF2-40B4-BE49-F238E27FC236}">
                <a16:creationId xmlns:a16="http://schemas.microsoft.com/office/drawing/2014/main" id="{1C9B27A5-4499-4F2B-843D-B4AC979D3003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3887391" y="1347789"/>
            <a:ext cx="4629150" cy="4330539"/>
          </a:xfrm>
        </p:spPr>
        <p:txBody>
          <a:bodyPr rtlCol="0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18" name="Текст 3">
            <a:extLst>
              <a:ext uri="{FF2B5EF4-FFF2-40B4-BE49-F238E27FC236}">
                <a16:creationId xmlns:a16="http://schemas.microsoft.com/office/drawing/2014/main" id="{4C8F7DBB-2923-48F9-AE53-06CE214A36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603601"/>
            <a:ext cx="2949178" cy="3074726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rtlCol="0" anchor="ctr">
            <a:normAutofit/>
          </a:bodyPr>
          <a:lstStyle>
            <a:lvl1pPr marL="0" indent="0">
              <a:buNone/>
              <a:defRPr sz="135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AB5B22-678B-4BFD-ABBC-49961466D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8869">
            <a:off x="643239" y="725129"/>
            <a:ext cx="2874959" cy="1325563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9872488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Графический объект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8221934" y="5678327"/>
            <a:ext cx="926100" cy="1051200"/>
            <a:chOff x="5626893" y="3026568"/>
            <a:chExt cx="937260" cy="800760"/>
          </a:xfrm>
        </p:grpSpPr>
        <p:sp>
          <p:nvSpPr>
            <p:cNvPr id="32" name="Полилиния: Фигура 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350" noProof="0"/>
            </a:p>
          </p:txBody>
        </p:sp>
        <p:sp>
          <p:nvSpPr>
            <p:cNvPr id="33" name="Полилиния: Фигура 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350" noProof="0"/>
            </a:p>
          </p:txBody>
        </p:sp>
      </p:grpSp>
      <p:sp>
        <p:nvSpPr>
          <p:cNvPr id="25" name="Графический объект 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18388" y="519002"/>
            <a:ext cx="34452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sz="1350" noProof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8" name="Графический объект 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19594" y="135253"/>
            <a:ext cx="3663985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sz="1350" noProof="0"/>
          </a:p>
        </p:txBody>
      </p:sp>
      <p:grpSp>
        <p:nvGrpSpPr>
          <p:cNvPr id="26" name="Графический объект 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9536" y="-12715"/>
            <a:ext cx="5576226" cy="5461207"/>
            <a:chOff x="-12715" y="-12715"/>
            <a:chExt cx="7434968" cy="5461207"/>
          </a:xfrm>
        </p:grpSpPr>
        <p:sp>
          <p:nvSpPr>
            <p:cNvPr id="27" name="Полилиния: Фигура 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350" noProof="0"/>
            </a:p>
          </p:txBody>
        </p:sp>
        <p:sp>
          <p:nvSpPr>
            <p:cNvPr id="28" name="Полилиния: Фигура 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350" noProof="0"/>
            </a:p>
          </p:txBody>
        </p:sp>
        <p:sp>
          <p:nvSpPr>
            <p:cNvPr id="29" name="Полилиния: Фигура 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350" noProof="0"/>
            </a:p>
          </p:txBody>
        </p:sp>
        <p:sp>
          <p:nvSpPr>
            <p:cNvPr id="30" name="Полилиния: Фигура 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350" noProof="0"/>
            </a:p>
          </p:txBody>
        </p:sp>
      </p:grp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16348" y="354492"/>
            <a:ext cx="3293393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240238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Графический объект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8221934" y="5678327"/>
            <a:ext cx="926100" cy="1051200"/>
            <a:chOff x="5626893" y="3026568"/>
            <a:chExt cx="937260" cy="800760"/>
          </a:xfrm>
        </p:grpSpPr>
        <p:sp>
          <p:nvSpPr>
            <p:cNvPr id="32" name="Полилиния: Фигура 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350" noProof="0"/>
            </a:p>
          </p:txBody>
        </p:sp>
        <p:sp>
          <p:nvSpPr>
            <p:cNvPr id="33" name="Полилиния: Фигура 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350" noProof="0"/>
            </a:p>
          </p:txBody>
        </p:sp>
      </p:grpSp>
      <p:sp>
        <p:nvSpPr>
          <p:cNvPr id="4" name="Дата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grpSp>
        <p:nvGrpSpPr>
          <p:cNvPr id="26" name="Графический объект 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9536" y="-12715"/>
            <a:ext cx="5576226" cy="5461207"/>
            <a:chOff x="-12715" y="-12715"/>
            <a:chExt cx="7434968" cy="5461207"/>
          </a:xfrm>
        </p:grpSpPr>
        <p:sp>
          <p:nvSpPr>
            <p:cNvPr id="27" name="Полилиния: Фигура 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350" noProof="0"/>
            </a:p>
          </p:txBody>
        </p:sp>
        <p:sp>
          <p:nvSpPr>
            <p:cNvPr id="28" name="Полилиния: Фигура 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350" noProof="0"/>
            </a:p>
          </p:txBody>
        </p:sp>
        <p:sp>
          <p:nvSpPr>
            <p:cNvPr id="29" name="Полилиния: Фигура 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350" noProof="0"/>
            </a:p>
          </p:txBody>
        </p:sp>
        <p:sp>
          <p:nvSpPr>
            <p:cNvPr id="30" name="Полилиния: Фигура 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350" noProof="0"/>
            </a:p>
          </p:txBody>
        </p:sp>
      </p:grpSp>
    </p:spTree>
    <p:extLst>
      <p:ext uri="{BB962C8B-B14F-4D97-AF65-F5344CB8AC3E}">
        <p14:creationId xmlns:p14="http://schemas.microsoft.com/office/powerpoint/2010/main" val="2922855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 с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афический объект 9">
            <a:extLst>
              <a:ext uri="{FF2B5EF4-FFF2-40B4-BE49-F238E27FC236}">
                <a16:creationId xmlns:a16="http://schemas.microsoft.com/office/drawing/2014/main" id="{DBE053F1-F4AB-44C9-AD59-A25E78B48A3F}"/>
              </a:ext>
            </a:extLst>
          </p:cNvPr>
          <p:cNvGrpSpPr/>
          <p:nvPr/>
        </p:nvGrpSpPr>
        <p:grpSpPr>
          <a:xfrm>
            <a:off x="1485180" y="520107"/>
            <a:ext cx="7664542" cy="6350602"/>
            <a:chOff x="1980240" y="520107"/>
            <a:chExt cx="10219389" cy="6350602"/>
          </a:xfrm>
        </p:grpSpPr>
        <p:sp>
          <p:nvSpPr>
            <p:cNvPr id="12" name="Полилиния: Фигура 11">
              <a:extLst>
                <a:ext uri="{FF2B5EF4-FFF2-40B4-BE49-F238E27FC236}">
                  <a16:creationId xmlns:a16="http://schemas.microsoft.com/office/drawing/2014/main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350" noProof="0"/>
            </a:p>
          </p:txBody>
        </p:sp>
        <p:sp>
          <p:nvSpPr>
            <p:cNvPr id="13" name="Полилиния: Фигура 12">
              <a:extLst>
                <a:ext uri="{FF2B5EF4-FFF2-40B4-BE49-F238E27FC236}">
                  <a16:creationId xmlns:a16="http://schemas.microsoft.com/office/drawing/2014/main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350" noProof="0"/>
            </a:p>
          </p:txBody>
        </p:sp>
        <p:sp>
          <p:nvSpPr>
            <p:cNvPr id="14" name="Полилиния: Фигура 13">
              <a:extLst>
                <a:ext uri="{FF2B5EF4-FFF2-40B4-BE49-F238E27FC236}">
                  <a16:creationId xmlns:a16="http://schemas.microsoft.com/office/drawing/2014/main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350" noProof="0"/>
            </a:p>
          </p:txBody>
        </p:sp>
      </p:grpSp>
      <p:grpSp>
        <p:nvGrpSpPr>
          <p:cNvPr id="31" name="Графический объект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8221934" y="5678327"/>
            <a:ext cx="926100" cy="1051200"/>
            <a:chOff x="5626893" y="3026568"/>
            <a:chExt cx="937260" cy="800760"/>
          </a:xfrm>
        </p:grpSpPr>
        <p:sp>
          <p:nvSpPr>
            <p:cNvPr id="32" name="Полилиния: Фигура 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350" noProof="0"/>
            </a:p>
          </p:txBody>
        </p:sp>
        <p:sp>
          <p:nvSpPr>
            <p:cNvPr id="33" name="Полилиния: Фигура 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350" noProof="0"/>
            </a:p>
          </p:txBody>
        </p:sp>
      </p:grpSp>
      <p:sp>
        <p:nvSpPr>
          <p:cNvPr id="25" name="Графический объект 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18388" y="970945"/>
            <a:ext cx="34452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sz="1350" noProof="0"/>
          </a:p>
        </p:txBody>
      </p:sp>
      <p:sp>
        <p:nvSpPr>
          <p:cNvPr id="16" name="Рисунок 15">
            <a:extLst>
              <a:ext uri="{FF2B5EF4-FFF2-40B4-BE49-F238E27FC236}">
                <a16:creationId xmlns:a16="http://schemas.microsoft.com/office/drawing/2014/main" id="{18500C30-FF27-4A5C-AA4F-B1D5C57A0F7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485680" y="793218"/>
            <a:ext cx="6658320" cy="6064783"/>
          </a:xfrm>
          <a:custGeom>
            <a:avLst/>
            <a:gdLst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7023591 w 8534400"/>
              <a:gd name="connsiteY2" fmla="*/ 0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8518563 w 8534400"/>
              <a:gd name="connsiteY2" fmla="*/ 14514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317991 w 8852391"/>
              <a:gd name="connsiteY0" fmla="*/ 6028722 h 6028722"/>
              <a:gd name="connsiteX1" fmla="*/ 0 w 8852391"/>
              <a:gd name="connsiteY1" fmla="*/ 2162629 h 6028722"/>
              <a:gd name="connsiteX2" fmla="*/ 8836554 w 8852391"/>
              <a:gd name="connsiteY2" fmla="*/ 0 h 6028722"/>
              <a:gd name="connsiteX3" fmla="*/ 8852391 w 8852391"/>
              <a:gd name="connsiteY3" fmla="*/ 6028722 h 6028722"/>
              <a:gd name="connsiteX4" fmla="*/ 317991 w 8852391"/>
              <a:gd name="connsiteY4" fmla="*/ 6028722 h 6028722"/>
              <a:gd name="connsiteX0" fmla="*/ 913076 w 8852391"/>
              <a:gd name="connsiteY0" fmla="*/ 6043236 h 6043236"/>
              <a:gd name="connsiteX1" fmla="*/ 0 w 8852391"/>
              <a:gd name="connsiteY1" fmla="*/ 2162629 h 6043236"/>
              <a:gd name="connsiteX2" fmla="*/ 8836554 w 8852391"/>
              <a:gd name="connsiteY2" fmla="*/ 0 h 6043236"/>
              <a:gd name="connsiteX3" fmla="*/ 8852391 w 8852391"/>
              <a:gd name="connsiteY3" fmla="*/ 6028722 h 6043236"/>
              <a:gd name="connsiteX4" fmla="*/ 913076 w 8852391"/>
              <a:gd name="connsiteY4" fmla="*/ 6043236 h 6043236"/>
              <a:gd name="connsiteX0" fmla="*/ 933682 w 8872997"/>
              <a:gd name="connsiteY0" fmla="*/ 6043236 h 6043236"/>
              <a:gd name="connsiteX1" fmla="*/ 0 w 8872997"/>
              <a:gd name="connsiteY1" fmla="*/ 2167781 h 6043236"/>
              <a:gd name="connsiteX2" fmla="*/ 8857160 w 8872997"/>
              <a:gd name="connsiteY2" fmla="*/ 0 h 6043236"/>
              <a:gd name="connsiteX3" fmla="*/ 8872997 w 8872997"/>
              <a:gd name="connsiteY3" fmla="*/ 6028722 h 6043236"/>
              <a:gd name="connsiteX4" fmla="*/ 933682 w 8872997"/>
              <a:gd name="connsiteY4" fmla="*/ 6043236 h 6043236"/>
              <a:gd name="connsiteX0" fmla="*/ 933682 w 8872997"/>
              <a:gd name="connsiteY0" fmla="*/ 6050963 h 6050963"/>
              <a:gd name="connsiteX1" fmla="*/ 0 w 8872997"/>
              <a:gd name="connsiteY1" fmla="*/ 2167781 h 6050963"/>
              <a:gd name="connsiteX2" fmla="*/ 8857160 w 8872997"/>
              <a:gd name="connsiteY2" fmla="*/ 0 h 6050963"/>
              <a:gd name="connsiteX3" fmla="*/ 8872997 w 8872997"/>
              <a:gd name="connsiteY3" fmla="*/ 6028722 h 6050963"/>
              <a:gd name="connsiteX4" fmla="*/ 933682 w 8872997"/>
              <a:gd name="connsiteY4" fmla="*/ 6050963 h 6050963"/>
              <a:gd name="connsiteX0" fmla="*/ 933682 w 8872997"/>
              <a:gd name="connsiteY0" fmla="*/ 6050963 h 6054480"/>
              <a:gd name="connsiteX1" fmla="*/ 0 w 8872997"/>
              <a:gd name="connsiteY1" fmla="*/ 2167781 h 6054480"/>
              <a:gd name="connsiteX2" fmla="*/ 8857160 w 8872997"/>
              <a:gd name="connsiteY2" fmla="*/ 0 h 6054480"/>
              <a:gd name="connsiteX3" fmla="*/ 8872997 w 8872997"/>
              <a:gd name="connsiteY3" fmla="*/ 6054480 h 6054480"/>
              <a:gd name="connsiteX4" fmla="*/ 933682 w 8872997"/>
              <a:gd name="connsiteY4" fmla="*/ 6050963 h 6054480"/>
              <a:gd name="connsiteX0" fmla="*/ 933682 w 8875190"/>
              <a:gd name="connsiteY0" fmla="*/ 6063842 h 6067359"/>
              <a:gd name="connsiteX1" fmla="*/ 0 w 8875190"/>
              <a:gd name="connsiteY1" fmla="*/ 2180660 h 6067359"/>
              <a:gd name="connsiteX2" fmla="*/ 8875190 w 8875190"/>
              <a:gd name="connsiteY2" fmla="*/ 0 h 6067359"/>
              <a:gd name="connsiteX3" fmla="*/ 8872997 w 8875190"/>
              <a:gd name="connsiteY3" fmla="*/ 6067359 h 6067359"/>
              <a:gd name="connsiteX4" fmla="*/ 933682 w 8875190"/>
              <a:gd name="connsiteY4" fmla="*/ 6063842 h 6067359"/>
              <a:gd name="connsiteX0" fmla="*/ 933682 w 8872997"/>
              <a:gd name="connsiteY0" fmla="*/ 6061266 h 6064783"/>
              <a:gd name="connsiteX1" fmla="*/ 0 w 8872997"/>
              <a:gd name="connsiteY1" fmla="*/ 2178084 h 6064783"/>
              <a:gd name="connsiteX2" fmla="*/ 8872614 w 8872997"/>
              <a:gd name="connsiteY2" fmla="*/ 0 h 6064783"/>
              <a:gd name="connsiteX3" fmla="*/ 8872997 w 8872997"/>
              <a:gd name="connsiteY3" fmla="*/ 6064783 h 6064783"/>
              <a:gd name="connsiteX4" fmla="*/ 933682 w 8872997"/>
              <a:gd name="connsiteY4" fmla="*/ 6061266 h 6064783"/>
              <a:gd name="connsiteX0" fmla="*/ 938445 w 8877760"/>
              <a:gd name="connsiteY0" fmla="*/ 6061266 h 6064783"/>
              <a:gd name="connsiteX1" fmla="*/ 0 w 8877760"/>
              <a:gd name="connsiteY1" fmla="*/ 2175703 h 6064783"/>
              <a:gd name="connsiteX2" fmla="*/ 8877377 w 8877760"/>
              <a:gd name="connsiteY2" fmla="*/ 0 h 6064783"/>
              <a:gd name="connsiteX3" fmla="*/ 8877760 w 8877760"/>
              <a:gd name="connsiteY3" fmla="*/ 6064783 h 6064783"/>
              <a:gd name="connsiteX4" fmla="*/ 938445 w 8877760"/>
              <a:gd name="connsiteY4" fmla="*/ 6061266 h 6064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77760" h="6064783">
                <a:moveTo>
                  <a:pt x="938445" y="6061266"/>
                </a:moveTo>
                <a:lnTo>
                  <a:pt x="0" y="2175703"/>
                </a:lnTo>
                <a:lnTo>
                  <a:pt x="8877377" y="0"/>
                </a:lnTo>
                <a:cubicBezTo>
                  <a:pt x="8877505" y="2021594"/>
                  <a:pt x="8877632" y="4043189"/>
                  <a:pt x="8877760" y="6064783"/>
                </a:cubicBezTo>
                <a:lnTo>
                  <a:pt x="938445" y="6061266"/>
                </a:lnTo>
                <a:close/>
              </a:path>
            </a:pathLst>
          </a:custGeom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8" name="Графический объект 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19594" y="587196"/>
            <a:ext cx="3663985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sz="1350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602618" y="1001491"/>
            <a:ext cx="3048813" cy="700842"/>
          </a:xfrm>
        </p:spPr>
        <p:txBody>
          <a:bodyPr rtlCol="0">
            <a:normAutofit/>
          </a:bodyPr>
          <a:lstStyle>
            <a:lvl1pPr>
              <a:defRPr sz="30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Слайд-разделитель</a:t>
            </a:r>
          </a:p>
        </p:txBody>
      </p:sp>
      <p:grpSp>
        <p:nvGrpSpPr>
          <p:cNvPr id="26" name="Графический объект 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9536" y="-12715"/>
            <a:ext cx="5576226" cy="5461207"/>
            <a:chOff x="-12715" y="-12715"/>
            <a:chExt cx="7434968" cy="5461207"/>
          </a:xfrm>
        </p:grpSpPr>
        <p:sp>
          <p:nvSpPr>
            <p:cNvPr id="27" name="Полилиния: Фигура 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350" noProof="0"/>
            </a:p>
          </p:txBody>
        </p:sp>
        <p:sp>
          <p:nvSpPr>
            <p:cNvPr id="28" name="Полилиния: Фигура 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350" noProof="0"/>
            </a:p>
          </p:txBody>
        </p:sp>
        <p:sp>
          <p:nvSpPr>
            <p:cNvPr id="29" name="Полилиния: Фигура 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350" noProof="0"/>
            </a:p>
          </p:txBody>
        </p:sp>
        <p:sp>
          <p:nvSpPr>
            <p:cNvPr id="30" name="Полилиния: Фигура 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350" noProof="0"/>
            </a:p>
          </p:txBody>
        </p:sp>
      </p:grpSp>
    </p:spTree>
    <p:extLst>
      <p:ext uri="{BB962C8B-B14F-4D97-AF65-F5344CB8AC3E}">
        <p14:creationId xmlns:p14="http://schemas.microsoft.com/office/powerpoint/2010/main" val="3652046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Вручную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Графический объект 2">
            <a:extLst>
              <a:ext uri="{FF2B5EF4-FFF2-40B4-BE49-F238E27FC236}">
                <a16:creationId xmlns:a16="http://schemas.microsoft.com/office/drawing/2014/main" id="{5D6F87F4-A9FD-42C2-B2B3-2EBAE9413A33}"/>
              </a:ext>
            </a:extLst>
          </p:cNvPr>
          <p:cNvSpPr/>
          <p:nvPr/>
        </p:nvSpPr>
        <p:spPr>
          <a:xfrm>
            <a:off x="-9583" y="429785"/>
            <a:ext cx="5704724" cy="1490682"/>
          </a:xfrm>
          <a:custGeom>
            <a:avLst/>
            <a:gdLst>
              <a:gd name="connsiteX0" fmla="*/ 7602514 w 7606298"/>
              <a:gd name="connsiteY0" fmla="*/ 407745 h 1490681"/>
              <a:gd name="connsiteX1" fmla="*/ 12778 w 7606298"/>
              <a:gd name="connsiteY1" fmla="*/ 12778 h 1490681"/>
              <a:gd name="connsiteX2" fmla="*/ 12778 w 7606298"/>
              <a:gd name="connsiteY2" fmla="*/ 1056256 h 1490681"/>
              <a:gd name="connsiteX3" fmla="*/ 7593596 w 7606298"/>
              <a:gd name="connsiteY3" fmla="*/ 1481801 h 1490681"/>
              <a:gd name="connsiteX4" fmla="*/ 7602514 w 7606298"/>
              <a:gd name="connsiteY4" fmla="*/ 407745 h 1490681"/>
              <a:gd name="connsiteX5" fmla="*/ 7602514 w 7606298"/>
              <a:gd name="connsiteY5" fmla="*/ 407745 h 149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06298" h="1490681">
                <a:moveTo>
                  <a:pt x="7602514" y="407745"/>
                </a:moveTo>
                <a:cubicBezTo>
                  <a:pt x="7602514" y="407745"/>
                  <a:pt x="3107535" y="56097"/>
                  <a:pt x="12778" y="12778"/>
                </a:cubicBezTo>
                <a:lnTo>
                  <a:pt x="12778" y="1056256"/>
                </a:lnTo>
                <a:cubicBezTo>
                  <a:pt x="6306768" y="1024403"/>
                  <a:pt x="7593596" y="1481801"/>
                  <a:pt x="7593596" y="1481801"/>
                </a:cubicBezTo>
                <a:lnTo>
                  <a:pt x="7602514" y="407745"/>
                </a:lnTo>
                <a:lnTo>
                  <a:pt x="7602514" y="407745"/>
                </a:lnTo>
                <a:close/>
              </a:path>
            </a:pathLst>
          </a:custGeom>
          <a:gradFill>
            <a:gsLst>
              <a:gs pos="0">
                <a:schemeClr val="accent2">
                  <a:alpha val="10000"/>
                </a:schemeClr>
              </a:gs>
              <a:gs pos="100000">
                <a:schemeClr val="accent2">
                  <a:alpha val="20000"/>
                </a:schemeClr>
              </a:gs>
            </a:gsLst>
            <a:lin ang="60000" scaled="0"/>
          </a:gradFill>
          <a:ln w="12737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sz="1350" noProof="0"/>
          </a:p>
        </p:txBody>
      </p:sp>
      <p:sp>
        <p:nvSpPr>
          <p:cNvPr id="23" name="Текст 21">
            <a:extLst>
              <a:ext uri="{FF2B5EF4-FFF2-40B4-BE49-F238E27FC236}">
                <a16:creationId xmlns:a16="http://schemas.microsoft.com/office/drawing/2014/main" id="{F27BBFB4-84C4-42C9-9CB3-DFD801CEBF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3400" y="1896003"/>
            <a:ext cx="396479" cy="1092200"/>
          </a:xfrm>
        </p:spPr>
        <p:txBody>
          <a:bodyPr rtlCol="0">
            <a:normAutofit/>
          </a:bodyPr>
          <a:lstStyle>
            <a:lvl1pPr marL="0" indent="0">
              <a:buNone/>
              <a:defRPr sz="525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1</a:t>
            </a:r>
          </a:p>
        </p:txBody>
      </p:sp>
      <p:sp>
        <p:nvSpPr>
          <p:cNvPr id="26" name="Текст 24">
            <a:extLst>
              <a:ext uri="{FF2B5EF4-FFF2-40B4-BE49-F238E27FC236}">
                <a16:creationId xmlns:a16="http://schemas.microsoft.com/office/drawing/2014/main" id="{C8BBE7AC-17E7-4828-A40C-39EED5284E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89397" y="2088090"/>
            <a:ext cx="2327333" cy="800100"/>
          </a:xfrm>
        </p:spPr>
        <p:txBody>
          <a:bodyPr rtlCol="0">
            <a:normAutofit/>
          </a:bodyPr>
          <a:lstStyle>
            <a:lvl1pPr marL="0" indent="0">
              <a:buNone/>
              <a:defRPr sz="1875" b="1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33" name="Текст 21">
            <a:extLst>
              <a:ext uri="{FF2B5EF4-FFF2-40B4-BE49-F238E27FC236}">
                <a16:creationId xmlns:a16="http://schemas.microsoft.com/office/drawing/2014/main" id="{FC1057E8-2611-45B5-913B-82D301FE8A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3450" y="1896003"/>
            <a:ext cx="396479" cy="1092200"/>
          </a:xfrm>
        </p:spPr>
        <p:txBody>
          <a:bodyPr rtlCol="0">
            <a:normAutofit/>
          </a:bodyPr>
          <a:lstStyle>
            <a:lvl1pPr marL="0" indent="0">
              <a:buNone/>
              <a:defRPr sz="525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2</a:t>
            </a:r>
          </a:p>
        </p:txBody>
      </p:sp>
      <p:sp>
        <p:nvSpPr>
          <p:cNvPr id="34" name="Текст 24">
            <a:extLst>
              <a:ext uri="{FF2B5EF4-FFF2-40B4-BE49-F238E27FC236}">
                <a16:creationId xmlns:a16="http://schemas.microsoft.com/office/drawing/2014/main" id="{A65257E6-B10F-49C0-862A-53648E3F2D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12202" y="2088090"/>
            <a:ext cx="1682939" cy="800100"/>
          </a:xfrm>
        </p:spPr>
        <p:txBody>
          <a:bodyPr rtlCol="0">
            <a:normAutofit/>
          </a:bodyPr>
          <a:lstStyle>
            <a:lvl1pPr marL="0" indent="0">
              <a:buNone/>
              <a:defRPr sz="1875" b="1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37" name="Текст 21">
            <a:extLst>
              <a:ext uri="{FF2B5EF4-FFF2-40B4-BE49-F238E27FC236}">
                <a16:creationId xmlns:a16="http://schemas.microsoft.com/office/drawing/2014/main" id="{83A147CC-1513-463A-8B07-CC14AEC845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18035" y="1913782"/>
            <a:ext cx="396479" cy="1092200"/>
          </a:xfrm>
        </p:spPr>
        <p:txBody>
          <a:bodyPr rtlCol="0">
            <a:normAutofit/>
          </a:bodyPr>
          <a:lstStyle>
            <a:lvl1pPr marL="0" indent="0">
              <a:buNone/>
              <a:defRPr sz="525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3</a:t>
            </a:r>
          </a:p>
        </p:txBody>
      </p:sp>
      <p:sp>
        <p:nvSpPr>
          <p:cNvPr id="38" name="Текст 24">
            <a:extLst>
              <a:ext uri="{FF2B5EF4-FFF2-40B4-BE49-F238E27FC236}">
                <a16:creationId xmlns:a16="http://schemas.microsoft.com/office/drawing/2014/main" id="{BCE98261-6A42-49F1-B208-2E6C24DFCF8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26787" y="2105869"/>
            <a:ext cx="2219337" cy="800100"/>
          </a:xfrm>
        </p:spPr>
        <p:txBody>
          <a:bodyPr rtlCol="0">
            <a:normAutofit/>
          </a:bodyPr>
          <a:lstStyle>
            <a:lvl1pPr marL="0" indent="0">
              <a:buNone/>
              <a:defRPr sz="1875" b="1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0" name="Текст 24">
            <a:extLst>
              <a:ext uri="{FF2B5EF4-FFF2-40B4-BE49-F238E27FC236}">
                <a16:creationId xmlns:a16="http://schemas.microsoft.com/office/drawing/2014/main" id="{937F4311-EBEC-44E3-8542-07503B54D77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68793" y="2943573"/>
            <a:ext cx="1273969" cy="800100"/>
          </a:xfrm>
        </p:spPr>
        <p:txBody>
          <a:bodyPr rtlCol="0">
            <a:normAutofit/>
          </a:bodyPr>
          <a:lstStyle>
            <a:lvl1pPr marL="0" indent="0">
              <a:buNone/>
              <a:defRPr sz="12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3" name="Текст 24">
            <a:extLst>
              <a:ext uri="{FF2B5EF4-FFF2-40B4-BE49-F238E27FC236}">
                <a16:creationId xmlns:a16="http://schemas.microsoft.com/office/drawing/2014/main" id="{FED4B056-A42A-4115-B98D-177B9AFDABF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942761" y="2943573"/>
            <a:ext cx="1273969" cy="800100"/>
          </a:xfrm>
        </p:spPr>
        <p:txBody>
          <a:bodyPr rtlCol="0">
            <a:normAutofit/>
          </a:bodyPr>
          <a:lstStyle>
            <a:lvl1pPr marL="0" indent="0">
              <a:buNone/>
              <a:defRPr sz="12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5" name="Текст 24">
            <a:extLst>
              <a:ext uri="{FF2B5EF4-FFF2-40B4-BE49-F238E27FC236}">
                <a16:creationId xmlns:a16="http://schemas.microsoft.com/office/drawing/2014/main" id="{2D359611-5488-43D7-A2A6-E60DB2E1D87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596095" y="2943573"/>
            <a:ext cx="1273969" cy="800100"/>
          </a:xfrm>
        </p:spPr>
        <p:txBody>
          <a:bodyPr rtlCol="0">
            <a:normAutofit/>
          </a:bodyPr>
          <a:lstStyle>
            <a:lvl1pPr marL="0" indent="0">
              <a:buNone/>
              <a:defRPr sz="12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6" name="Текст 24">
            <a:extLst>
              <a:ext uri="{FF2B5EF4-FFF2-40B4-BE49-F238E27FC236}">
                <a16:creationId xmlns:a16="http://schemas.microsoft.com/office/drawing/2014/main" id="{F2182E7C-B18B-4F73-B0D1-86196D992B1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907717" y="2942030"/>
            <a:ext cx="2638408" cy="800100"/>
          </a:xfrm>
        </p:spPr>
        <p:txBody>
          <a:bodyPr rtlCol="0">
            <a:normAutofit/>
          </a:bodyPr>
          <a:lstStyle>
            <a:lvl1pPr marL="0" indent="0">
              <a:buNone/>
              <a:defRPr sz="12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8" name="Текст 24">
            <a:extLst>
              <a:ext uri="{FF2B5EF4-FFF2-40B4-BE49-F238E27FC236}">
                <a16:creationId xmlns:a16="http://schemas.microsoft.com/office/drawing/2014/main" id="{3D51A445-889E-44A8-AF12-58BC161D148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68792" y="5607548"/>
            <a:ext cx="2547938" cy="800100"/>
          </a:xfrm>
        </p:spPr>
        <p:txBody>
          <a:bodyPr rtlCol="0">
            <a:normAutofit/>
          </a:bodyPr>
          <a:lstStyle>
            <a:lvl1pPr marL="0" indent="0">
              <a:buNone/>
              <a:defRPr sz="1200" b="0">
                <a:solidFill>
                  <a:schemeClr val="accent3"/>
                </a:solidFill>
                <a:latin typeface="+mn-lt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9" name="Текст 24">
            <a:extLst>
              <a:ext uri="{FF2B5EF4-FFF2-40B4-BE49-F238E27FC236}">
                <a16:creationId xmlns:a16="http://schemas.microsoft.com/office/drawing/2014/main" id="{358BC44E-644D-4E21-A055-1178CD0D269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596094" y="4909834"/>
            <a:ext cx="1273969" cy="800100"/>
          </a:xfrm>
        </p:spPr>
        <p:txBody>
          <a:bodyPr rtlCol="0">
            <a:normAutofit/>
          </a:bodyPr>
          <a:lstStyle>
            <a:lvl1pPr marL="0" indent="0">
              <a:buNone/>
              <a:defRPr sz="12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50" name="Текст 24">
            <a:extLst>
              <a:ext uri="{FF2B5EF4-FFF2-40B4-BE49-F238E27FC236}">
                <a16:creationId xmlns:a16="http://schemas.microsoft.com/office/drawing/2014/main" id="{32C60917-FE9C-4C02-976E-9F4DF95F161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918035" y="4909834"/>
            <a:ext cx="2019704" cy="800100"/>
          </a:xfrm>
        </p:spPr>
        <p:txBody>
          <a:bodyPr rtlCol="0">
            <a:normAutofit/>
          </a:bodyPr>
          <a:lstStyle>
            <a:lvl1pPr marL="0" indent="0">
              <a:buNone/>
              <a:defRPr sz="12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55" name="Рисунок 12">
            <a:extLst>
              <a:ext uri="{FF2B5EF4-FFF2-40B4-BE49-F238E27FC236}">
                <a16:creationId xmlns:a16="http://schemas.microsoft.com/office/drawing/2014/main" id="{2535BC4C-3D36-473A-B9EF-EC6F3BA67113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668792" y="3816446"/>
            <a:ext cx="1227582" cy="161848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050">
                <a:solidFill>
                  <a:schemeClr val="accent4"/>
                </a:solidFill>
                <a:latin typeface="+mn-lt"/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56" name="Рисунок 12">
            <a:extLst>
              <a:ext uri="{FF2B5EF4-FFF2-40B4-BE49-F238E27FC236}">
                <a16:creationId xmlns:a16="http://schemas.microsoft.com/office/drawing/2014/main" id="{A1E61843-0C1E-4581-98C1-C9247F7043AC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1942761" y="3816446"/>
            <a:ext cx="1227582" cy="161848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050">
                <a:solidFill>
                  <a:schemeClr val="accent4"/>
                </a:solidFill>
                <a:latin typeface="+mn-lt"/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57" name="Рисунок 12">
            <a:extLst>
              <a:ext uri="{FF2B5EF4-FFF2-40B4-BE49-F238E27FC236}">
                <a16:creationId xmlns:a16="http://schemas.microsoft.com/office/drawing/2014/main" id="{F3B39F0E-B245-4510-8C07-0EC29B83F1BA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3596095" y="3816446"/>
            <a:ext cx="1536192" cy="896112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050">
                <a:solidFill>
                  <a:schemeClr val="accent4"/>
                </a:solidFill>
                <a:latin typeface="+mn-lt"/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58" name="Рисунок 9">
            <a:extLst>
              <a:ext uri="{FF2B5EF4-FFF2-40B4-BE49-F238E27FC236}">
                <a16:creationId xmlns:a16="http://schemas.microsoft.com/office/drawing/2014/main" id="{A9E755CD-1A38-4F75-A18E-2D31E4934C8A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5907716" y="3864572"/>
            <a:ext cx="1110996" cy="758952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050">
                <a:solidFill>
                  <a:schemeClr val="accent4"/>
                </a:solidFill>
                <a:latin typeface="+mn-lt"/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750AC0-7255-417F-919C-19DF42857E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365125"/>
            <a:ext cx="5932170" cy="1069848"/>
          </a:xfr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10800000" scaled="1"/>
          </a:gradFill>
        </p:spPr>
        <p:txBody>
          <a:bodyPr lIns="900000"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Как использовать этот шаблон</a:t>
            </a:r>
          </a:p>
        </p:txBody>
      </p:sp>
    </p:spTree>
    <p:extLst>
      <p:ext uri="{BB962C8B-B14F-4D97-AF65-F5344CB8AC3E}">
        <p14:creationId xmlns:p14="http://schemas.microsoft.com/office/powerpoint/2010/main" val="2464497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метка текста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афический объект 16">
            <a:extLst>
              <a:ext uri="{FF2B5EF4-FFF2-40B4-BE49-F238E27FC236}">
                <a16:creationId xmlns:a16="http://schemas.microsoft.com/office/drawing/2014/main" id="{AD638337-297E-49B3-AE0F-B36EC9D01661}"/>
              </a:ext>
            </a:extLst>
          </p:cNvPr>
          <p:cNvGrpSpPr/>
          <p:nvPr userDrawn="1"/>
        </p:nvGrpSpPr>
        <p:grpSpPr>
          <a:xfrm>
            <a:off x="8221934" y="5678327"/>
            <a:ext cx="926100" cy="1051200"/>
            <a:chOff x="5626893" y="3026568"/>
            <a:chExt cx="937260" cy="800760"/>
          </a:xfrm>
        </p:grpSpPr>
        <p:sp>
          <p:nvSpPr>
            <p:cNvPr id="8" name="Полилиния: Фигура 7">
              <a:extLst>
                <a:ext uri="{FF2B5EF4-FFF2-40B4-BE49-F238E27FC236}">
                  <a16:creationId xmlns:a16="http://schemas.microsoft.com/office/drawing/2014/main" id="{2FA8DCE5-120B-4D39-B899-95EBEC388DEA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350" noProof="0"/>
            </a:p>
          </p:txBody>
        </p:sp>
        <p:sp>
          <p:nvSpPr>
            <p:cNvPr id="9" name="Полилиния: Фигура 8">
              <a:extLst>
                <a:ext uri="{FF2B5EF4-FFF2-40B4-BE49-F238E27FC236}">
                  <a16:creationId xmlns:a16="http://schemas.microsoft.com/office/drawing/2014/main" id="{53F4B5D3-A813-434A-B7AA-8FEE19B9CF16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350" noProof="0"/>
            </a:p>
          </p:txBody>
        </p:sp>
      </p:grpSp>
      <p:sp>
        <p:nvSpPr>
          <p:cNvPr id="3" name="Текст 2">
            <a:extLst>
              <a:ext uri="{FF2B5EF4-FFF2-40B4-BE49-F238E27FC236}">
                <a16:creationId xmlns:a16="http://schemas.microsoft.com/office/drawing/2014/main" id="{B6DFBA5C-859C-4C16-8ECF-9FCA37E77DD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61023" y="2442380"/>
            <a:ext cx="2935224" cy="80467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72000" bIns="72000" rtlCol="0" anchor="ctr" anchorCtr="0">
            <a:normAutofit/>
          </a:bodyPr>
          <a:lstStyle>
            <a:lvl1pPr marL="0" indent="0">
              <a:buNone/>
              <a:defRPr sz="1500" b="1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DBF8466-F90A-4774-B172-0061F1A79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BC76C28-113A-459C-BD12-125E112B1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D51ADD0-1305-43DD-A03D-2FE3B5D0E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0" name="Графический объект 23">
            <a:extLst>
              <a:ext uri="{FF2B5EF4-FFF2-40B4-BE49-F238E27FC236}">
                <a16:creationId xmlns:a16="http://schemas.microsoft.com/office/drawing/2014/main" id="{74E08599-4D6A-4CDA-9228-3DBD31E1E64D}"/>
              </a:ext>
            </a:extLst>
          </p:cNvPr>
          <p:cNvSpPr/>
          <p:nvPr userDrawn="1"/>
        </p:nvSpPr>
        <p:spPr>
          <a:xfrm>
            <a:off x="-18388" y="970945"/>
            <a:ext cx="34452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sz="1350" noProof="0"/>
          </a:p>
        </p:txBody>
      </p:sp>
      <p:sp>
        <p:nvSpPr>
          <p:cNvPr id="11" name="Графический объект 6">
            <a:extLst>
              <a:ext uri="{FF2B5EF4-FFF2-40B4-BE49-F238E27FC236}">
                <a16:creationId xmlns:a16="http://schemas.microsoft.com/office/drawing/2014/main" id="{548D0821-4E36-47CF-A7AC-8FB339F5F24A}"/>
              </a:ext>
            </a:extLst>
          </p:cNvPr>
          <p:cNvSpPr/>
          <p:nvPr userDrawn="1"/>
        </p:nvSpPr>
        <p:spPr>
          <a:xfrm>
            <a:off x="-19594" y="587196"/>
            <a:ext cx="3663985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sz="1350" noProof="0"/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F708432B-D626-47BC-8C1E-E5F2ADCDCE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634583" y="974882"/>
            <a:ext cx="2950215" cy="734415"/>
          </a:xfrm>
        </p:spPr>
        <p:txBody>
          <a:bodyPr rtlCol="0" anchor="b"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Разметка текста 1</a:t>
            </a:r>
          </a:p>
        </p:txBody>
      </p:sp>
      <p:sp>
        <p:nvSpPr>
          <p:cNvPr id="17" name="Текст 16">
            <a:extLst>
              <a:ext uri="{FF2B5EF4-FFF2-40B4-BE49-F238E27FC236}">
                <a16:creationId xmlns:a16="http://schemas.microsoft.com/office/drawing/2014/main" id="{B8041375-FFF3-48A5-8985-52AD4D496A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6743" y="3392622"/>
            <a:ext cx="2934891" cy="2249488"/>
          </a:xfrm>
        </p:spPr>
        <p:txBody>
          <a:bodyPr rtlCol="0">
            <a:normAutofit/>
          </a:bodyPr>
          <a:lstStyle>
            <a:lvl1pPr marL="135000" indent="-135000">
              <a:spcBef>
                <a:spcPts val="450"/>
              </a:spcBef>
              <a:buClr>
                <a:schemeClr val="accent2"/>
              </a:buClr>
              <a:defRPr sz="1200" b="0">
                <a:latin typeface="+mn-lt"/>
              </a:defRPr>
            </a:lvl1pPr>
            <a:lvl2pPr marL="342900" indent="0">
              <a:buNone/>
              <a:defRPr sz="1200">
                <a:latin typeface="Franklin Gothic Book" panose="020B0503020102020204" pitchFamily="34" charset="0"/>
              </a:defRPr>
            </a:lvl2pPr>
            <a:lvl3pPr>
              <a:defRPr sz="1200">
                <a:latin typeface="Franklin Gothic Book" panose="020B0503020102020204" pitchFamily="34" charset="0"/>
              </a:defRPr>
            </a:lvl3pPr>
            <a:lvl4pPr>
              <a:defRPr sz="1200">
                <a:latin typeface="Franklin Gothic Book" panose="020B0503020102020204" pitchFamily="34" charset="0"/>
              </a:defRPr>
            </a:lvl4pPr>
            <a:lvl5pPr>
              <a:defRPr sz="12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grpSp>
        <p:nvGrpSpPr>
          <p:cNvPr id="19" name="Графический объект 17">
            <a:extLst>
              <a:ext uri="{FF2B5EF4-FFF2-40B4-BE49-F238E27FC236}">
                <a16:creationId xmlns:a16="http://schemas.microsoft.com/office/drawing/2014/main" id="{1CF7F5A7-666B-4C97-8F1C-0930361F612E}"/>
              </a:ext>
            </a:extLst>
          </p:cNvPr>
          <p:cNvGrpSpPr/>
          <p:nvPr/>
        </p:nvGrpSpPr>
        <p:grpSpPr>
          <a:xfrm>
            <a:off x="4148043" y="0"/>
            <a:ext cx="4755490" cy="6429600"/>
            <a:chOff x="5530724" y="0"/>
            <a:chExt cx="6340653" cy="6429600"/>
          </a:xfrm>
        </p:grpSpPr>
        <p:sp>
          <p:nvSpPr>
            <p:cNvPr id="20" name="Полилиния: Фигура 19">
              <a:extLst>
                <a:ext uri="{FF2B5EF4-FFF2-40B4-BE49-F238E27FC236}">
                  <a16:creationId xmlns:a16="http://schemas.microsoft.com/office/drawing/2014/main" id="{E7BC95EC-0C9A-48BD-BC1E-AF1C1DA9C02C}"/>
                </a:ext>
              </a:extLst>
            </p:cNvPr>
            <p:cNvSpPr/>
            <p:nvPr/>
          </p:nvSpPr>
          <p:spPr>
            <a:xfrm>
              <a:off x="5518024" y="-12700"/>
              <a:ext cx="2287209" cy="5565543"/>
            </a:xfrm>
            <a:custGeom>
              <a:avLst/>
              <a:gdLst>
                <a:gd name="connsiteX0" fmla="*/ 1132162 w 2287209"/>
                <a:gd name="connsiteY0" fmla="*/ 5560454 h 5565543"/>
                <a:gd name="connsiteX1" fmla="*/ 2283391 w 2287209"/>
                <a:gd name="connsiteY1" fmla="*/ 12700 h 5565543"/>
                <a:gd name="connsiteX2" fmla="*/ 552736 w 2287209"/>
                <a:gd name="connsiteY2" fmla="*/ 12700 h 5565543"/>
                <a:gd name="connsiteX3" fmla="*/ 12700 w 2287209"/>
                <a:gd name="connsiteY3" fmla="*/ 5359688 h 5565543"/>
                <a:gd name="connsiteX4" fmla="*/ 1132162 w 2287209"/>
                <a:gd name="connsiteY4" fmla="*/ 5560454 h 556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7209" h="5565543">
                  <a:moveTo>
                    <a:pt x="1132162" y="5560454"/>
                  </a:moveTo>
                  <a:lnTo>
                    <a:pt x="2283391" y="12700"/>
                  </a:lnTo>
                  <a:lnTo>
                    <a:pt x="552736" y="12700"/>
                  </a:lnTo>
                  <a:cubicBezTo>
                    <a:pt x="569255" y="560360"/>
                    <a:pt x="573067" y="2477804"/>
                    <a:pt x="12700" y="5359688"/>
                  </a:cubicBezTo>
                  <a:cubicBezTo>
                    <a:pt x="363406" y="5395267"/>
                    <a:pt x="1132162" y="5560454"/>
                    <a:pt x="1132162" y="5560454"/>
                  </a:cubicBezTo>
                  <a:close/>
                </a:path>
              </a:pathLst>
            </a:custGeom>
            <a:gradFill flip="none" rotWithShape="1">
              <a:gsLst>
                <a:gs pos="3000">
                  <a:schemeClr val="accent5">
                    <a:alpha val="6000"/>
                  </a:schemeClr>
                </a:gs>
                <a:gs pos="100000">
                  <a:schemeClr val="accent5">
                    <a:alpha val="50000"/>
                  </a:schemeClr>
                </a:gs>
              </a:gsLst>
              <a:lin ang="5880000" scaled="0"/>
              <a:tileRect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350" noProof="0"/>
            </a:p>
          </p:txBody>
        </p:sp>
        <p:sp>
          <p:nvSpPr>
            <p:cNvPr id="21" name="Полилиния: Фигура 20">
              <a:extLst>
                <a:ext uri="{FF2B5EF4-FFF2-40B4-BE49-F238E27FC236}">
                  <a16:creationId xmlns:a16="http://schemas.microsoft.com/office/drawing/2014/main" id="{DF5F80F8-FA23-4496-B401-E10D70AC21A8}"/>
                </a:ext>
              </a:extLst>
            </p:cNvPr>
            <p:cNvSpPr/>
            <p:nvPr/>
          </p:nvSpPr>
          <p:spPr>
            <a:xfrm>
              <a:off x="5537084" y="-12700"/>
              <a:ext cx="6340653" cy="6455013"/>
            </a:xfrm>
            <a:custGeom>
              <a:avLst/>
              <a:gdLst>
                <a:gd name="connsiteX0" fmla="*/ 5080140 w 6340653"/>
                <a:gd name="connsiteY0" fmla="*/ 6446112 h 6455013"/>
                <a:gd name="connsiteX1" fmla="*/ 6334294 w 6340653"/>
                <a:gd name="connsiteY1" fmla="*/ 545112 h 6455013"/>
                <a:gd name="connsiteX2" fmla="*/ 3831070 w 6340653"/>
                <a:gd name="connsiteY2" fmla="*/ 12700 h 6455013"/>
                <a:gd name="connsiteX3" fmla="*/ 1151222 w 6340653"/>
                <a:gd name="connsiteY3" fmla="*/ 12700 h 6455013"/>
                <a:gd name="connsiteX4" fmla="*/ 12700 w 6340653"/>
                <a:gd name="connsiteY4" fmla="*/ 5369854 h 6455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40653" h="6455013">
                  <a:moveTo>
                    <a:pt x="5080140" y="6446112"/>
                  </a:moveTo>
                  <a:lnTo>
                    <a:pt x="6334294" y="545112"/>
                  </a:lnTo>
                  <a:lnTo>
                    <a:pt x="3831070" y="12700"/>
                  </a:lnTo>
                  <a:lnTo>
                    <a:pt x="1151222" y="12700"/>
                  </a:lnTo>
                  <a:lnTo>
                    <a:pt x="12700" y="536985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0" scaled="1"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350" noProof="0"/>
            </a:p>
          </p:txBody>
        </p:sp>
        <p:sp>
          <p:nvSpPr>
            <p:cNvPr id="22" name="Полилиния: фигура 21">
              <a:extLst>
                <a:ext uri="{FF2B5EF4-FFF2-40B4-BE49-F238E27FC236}">
                  <a16:creationId xmlns:a16="http://schemas.microsoft.com/office/drawing/2014/main" id="{65F2E539-DDA4-47DC-A929-17C7DB4D8C88}"/>
                </a:ext>
              </a:extLst>
            </p:cNvPr>
            <p:cNvSpPr/>
            <p:nvPr/>
          </p:nvSpPr>
          <p:spPr>
            <a:xfrm>
              <a:off x="5830609" y="-12700"/>
              <a:ext cx="5756144" cy="6150052"/>
            </a:xfrm>
            <a:custGeom>
              <a:avLst/>
              <a:gdLst>
                <a:gd name="connsiteX0" fmla="*/ 5715476 w 5756143"/>
                <a:gd name="connsiteY0" fmla="*/ 764938 h 6150052"/>
                <a:gd name="connsiteX1" fmla="*/ 4579496 w 5756143"/>
                <a:gd name="connsiteY1" fmla="*/ 6113197 h 6150052"/>
                <a:gd name="connsiteX2" fmla="*/ 43196 w 5756143"/>
                <a:gd name="connsiteY2" fmla="*/ 5150027 h 6150052"/>
                <a:gd name="connsiteX3" fmla="*/ 1134704 w 5756143"/>
                <a:gd name="connsiteY3" fmla="*/ 12700 h 6150052"/>
                <a:gd name="connsiteX4" fmla="*/ 1109290 w 5756143"/>
                <a:gd name="connsiteY4" fmla="*/ 12700 h 6150052"/>
                <a:gd name="connsiteX5" fmla="*/ 12700 w 5756143"/>
                <a:gd name="connsiteY5" fmla="*/ 5169087 h 6150052"/>
                <a:gd name="connsiteX6" fmla="*/ 4598556 w 5756143"/>
                <a:gd name="connsiteY6" fmla="*/ 6143693 h 6150052"/>
                <a:gd name="connsiteX7" fmla="*/ 5743431 w 5756143"/>
                <a:gd name="connsiteY7" fmla="*/ 757314 h 6150052"/>
                <a:gd name="connsiteX8" fmla="*/ 5745972 w 5756143"/>
                <a:gd name="connsiteY8" fmla="*/ 744607 h 6150052"/>
                <a:gd name="connsiteX9" fmla="*/ 2299910 w 5756143"/>
                <a:gd name="connsiteY9" fmla="*/ 12700 h 6150052"/>
                <a:gd name="connsiteX10" fmla="*/ 2177925 w 5756143"/>
                <a:gd name="connsiteY10" fmla="*/ 12700 h 6150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56143" h="6150052">
                  <a:moveTo>
                    <a:pt x="5715476" y="764938"/>
                  </a:moveTo>
                  <a:lnTo>
                    <a:pt x="4579496" y="6113197"/>
                  </a:lnTo>
                  <a:lnTo>
                    <a:pt x="43196" y="5150027"/>
                  </a:lnTo>
                  <a:lnTo>
                    <a:pt x="1134704" y="12700"/>
                  </a:lnTo>
                  <a:lnTo>
                    <a:pt x="1109290" y="12700"/>
                  </a:lnTo>
                  <a:lnTo>
                    <a:pt x="12700" y="5169087"/>
                  </a:lnTo>
                  <a:lnTo>
                    <a:pt x="4598556" y="6143693"/>
                  </a:lnTo>
                  <a:lnTo>
                    <a:pt x="5743431" y="757314"/>
                  </a:lnTo>
                  <a:lnTo>
                    <a:pt x="5745972" y="744607"/>
                  </a:lnTo>
                  <a:lnTo>
                    <a:pt x="2299910" y="12700"/>
                  </a:lnTo>
                  <a:lnTo>
                    <a:pt x="2177925" y="12700"/>
                  </a:lnTo>
                  <a:close/>
                </a:path>
              </a:pathLst>
            </a:custGeom>
            <a:solidFill>
              <a:schemeClr val="bg1"/>
            </a:soli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350" noProof="0"/>
            </a:p>
          </p:txBody>
        </p:sp>
      </p:grpSp>
      <p:sp>
        <p:nvSpPr>
          <p:cNvPr id="24" name="Рисунок 23">
            <a:extLst>
              <a:ext uri="{FF2B5EF4-FFF2-40B4-BE49-F238E27FC236}">
                <a16:creationId xmlns:a16="http://schemas.microsoft.com/office/drawing/2014/main" id="{76641E2E-882B-485E-AD7C-2BC054BEA52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 rot="720000">
            <a:off x="4788141" y="209525"/>
            <a:ext cx="3485774" cy="5472101"/>
          </a:xfrm>
          <a:custGeom>
            <a:avLst/>
            <a:gdLst>
              <a:gd name="connsiteX0" fmla="*/ 0 w 4643879"/>
              <a:gd name="connsiteY0" fmla="*/ 5462044 h 5462044"/>
              <a:gd name="connsiteX1" fmla="*/ 1160970 w 4643879"/>
              <a:gd name="connsiteY1" fmla="*/ 0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6146 w 4643879"/>
              <a:gd name="connsiteY2" fmla="*/ 8068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4634592 w 4643879"/>
              <a:gd name="connsiteY4" fmla="*/ 5460922 h 5462044"/>
              <a:gd name="connsiteX5" fmla="*/ 0 w 4643879"/>
              <a:gd name="connsiteY5" fmla="*/ 5462044 h 546204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72101 h 5472101"/>
              <a:gd name="connsiteX1" fmla="*/ 8345 w 4647218"/>
              <a:gd name="connsiteY1" fmla="*/ 21518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0 w 4647218"/>
              <a:gd name="connsiteY0" fmla="*/ 5472101 h 5472101"/>
              <a:gd name="connsiteX1" fmla="*/ 5908 w 4647218"/>
              <a:gd name="connsiteY1" fmla="*/ 22456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38412 w 4647699"/>
              <a:gd name="connsiteY4" fmla="*/ 5465839 h 5472101"/>
              <a:gd name="connsiteX5" fmla="*/ 481 w 4647699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43537 w 4647699"/>
              <a:gd name="connsiteY4" fmla="*/ 5464749 h 5472101"/>
              <a:gd name="connsiteX5" fmla="*/ 481 w 4647699"/>
              <a:gd name="connsiteY5" fmla="*/ 5472101 h 5472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7699" h="5472101">
                <a:moveTo>
                  <a:pt x="481" y="5472101"/>
                </a:moveTo>
                <a:cubicBezTo>
                  <a:pt x="4478" y="3656033"/>
                  <a:pt x="-2747" y="2037289"/>
                  <a:pt x="1250" y="221221"/>
                </a:cubicBezTo>
                <a:lnTo>
                  <a:pt x="1049359" y="0"/>
                </a:lnTo>
                <a:lnTo>
                  <a:pt x="4647699" y="4917"/>
                </a:lnTo>
                <a:cubicBezTo>
                  <a:pt x="4644603" y="1825224"/>
                  <a:pt x="4646633" y="3644442"/>
                  <a:pt x="4643537" y="5464749"/>
                </a:cubicBezTo>
                <a:lnTo>
                  <a:pt x="481" y="5472101"/>
                </a:lnTo>
                <a:close/>
              </a:path>
            </a:pathLst>
          </a:custGeom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</p:spTree>
    <p:extLst>
      <p:ext uri="{BB962C8B-B14F-4D97-AF65-F5344CB8AC3E}">
        <p14:creationId xmlns:p14="http://schemas.microsoft.com/office/powerpoint/2010/main" val="2658144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метка текст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афический объект 16">
            <a:extLst>
              <a:ext uri="{FF2B5EF4-FFF2-40B4-BE49-F238E27FC236}">
                <a16:creationId xmlns:a16="http://schemas.microsoft.com/office/drawing/2014/main" id="{AD4D64B1-E729-4A4C-8FF7-134EACCE9ED5}"/>
              </a:ext>
            </a:extLst>
          </p:cNvPr>
          <p:cNvGrpSpPr/>
          <p:nvPr userDrawn="1"/>
        </p:nvGrpSpPr>
        <p:grpSpPr>
          <a:xfrm>
            <a:off x="8221934" y="5678327"/>
            <a:ext cx="926100" cy="1051200"/>
            <a:chOff x="5626893" y="3026568"/>
            <a:chExt cx="937260" cy="800760"/>
          </a:xfrm>
        </p:grpSpPr>
        <p:sp>
          <p:nvSpPr>
            <p:cNvPr id="9" name="Полилиния: Фигура 8">
              <a:extLst>
                <a:ext uri="{FF2B5EF4-FFF2-40B4-BE49-F238E27FC236}">
                  <a16:creationId xmlns:a16="http://schemas.microsoft.com/office/drawing/2014/main" id="{57668185-4891-4CEF-B849-B73B1AD90FD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350" noProof="0"/>
            </a:p>
          </p:txBody>
        </p:sp>
        <p:sp>
          <p:nvSpPr>
            <p:cNvPr id="10" name="Полилиния: фигура 9">
              <a:extLst>
                <a:ext uri="{FF2B5EF4-FFF2-40B4-BE49-F238E27FC236}">
                  <a16:creationId xmlns:a16="http://schemas.microsoft.com/office/drawing/2014/main" id="{2A3C1BE6-5446-49A0-9C65-D92077D0E911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350" noProof="0"/>
            </a:p>
          </p:txBody>
        </p:sp>
      </p:grpSp>
      <p:sp>
        <p:nvSpPr>
          <p:cNvPr id="5" name="Дата 4">
            <a:extLst>
              <a:ext uri="{FF2B5EF4-FFF2-40B4-BE49-F238E27FC236}">
                <a16:creationId xmlns:a16="http://schemas.microsoft.com/office/drawing/2014/main" id="{BC7C1B33-ECEC-4E34-B218-27830F70B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ДД.ММ.20XX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D31CE7A-B999-4982-BCDD-EEC4E9A23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6317B1B-B559-4F47-A9AB-834EB93A8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23F3C396-D7E8-4134-99CB-83AC5015781D}"/>
              </a:ext>
            </a:extLst>
          </p:cNvPr>
          <p:cNvGrpSpPr/>
          <p:nvPr userDrawn="1"/>
        </p:nvGrpSpPr>
        <p:grpSpPr>
          <a:xfrm flipH="1">
            <a:off x="5491258" y="587196"/>
            <a:ext cx="3663985" cy="1632656"/>
            <a:chOff x="-26126" y="587196"/>
            <a:chExt cx="4885313" cy="1632656"/>
          </a:xfrm>
        </p:grpSpPr>
        <p:sp>
          <p:nvSpPr>
            <p:cNvPr id="11" name="Графический объект 23">
              <a:extLst>
                <a:ext uri="{FF2B5EF4-FFF2-40B4-BE49-F238E27FC236}">
                  <a16:creationId xmlns:a16="http://schemas.microsoft.com/office/drawing/2014/main" id="{545A4C09-DA17-4F53-9893-7152B53CD712}"/>
                </a:ext>
              </a:extLst>
            </p:cNvPr>
            <p:cNvSpPr/>
            <p:nvPr userDrawn="1"/>
          </p:nvSpPr>
          <p:spPr>
            <a:xfrm>
              <a:off x="-24517" y="970945"/>
              <a:ext cx="4593600" cy="1238400"/>
            </a:xfrm>
            <a:custGeom>
              <a:avLst/>
              <a:gdLst>
                <a:gd name="connsiteX0" fmla="*/ 3451384 w 3457575"/>
                <a:gd name="connsiteY0" fmla="*/ 842439 h 942975"/>
                <a:gd name="connsiteX1" fmla="*/ 3367564 w 3457575"/>
                <a:gd name="connsiteY1" fmla="*/ 44244 h 942975"/>
                <a:gd name="connsiteX2" fmla="*/ 7144 w 3457575"/>
                <a:gd name="connsiteY2" fmla="*/ 129969 h 942975"/>
                <a:gd name="connsiteX3" fmla="*/ 7144 w 3457575"/>
                <a:gd name="connsiteY3" fmla="*/ 936736 h 942975"/>
                <a:gd name="connsiteX4" fmla="*/ 3451384 w 3457575"/>
                <a:gd name="connsiteY4" fmla="*/ 842439 h 94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7575" h="942975">
                  <a:moveTo>
                    <a:pt x="3451384" y="842439"/>
                  </a:moveTo>
                  <a:lnTo>
                    <a:pt x="3367564" y="44244"/>
                  </a:lnTo>
                  <a:cubicBezTo>
                    <a:pt x="3367564" y="44244"/>
                    <a:pt x="2172176" y="-81486"/>
                    <a:pt x="7144" y="129969"/>
                  </a:cubicBezTo>
                  <a:lnTo>
                    <a:pt x="7144" y="936736"/>
                  </a:lnTo>
                  <a:cubicBezTo>
                    <a:pt x="1989296" y="739569"/>
                    <a:pt x="3451384" y="842439"/>
                    <a:pt x="3451384" y="842439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alpha val="10000"/>
                  </a:schemeClr>
                </a:gs>
                <a:gs pos="88000">
                  <a:schemeClr val="accent2">
                    <a:alpha val="50000"/>
                  </a:schemeClr>
                </a:gs>
              </a:gsLst>
              <a:lin ang="1080000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350" noProof="0"/>
            </a:p>
          </p:txBody>
        </p:sp>
        <p:sp>
          <p:nvSpPr>
            <p:cNvPr id="12" name="Графический объект 6">
              <a:extLst>
                <a:ext uri="{FF2B5EF4-FFF2-40B4-BE49-F238E27FC236}">
                  <a16:creationId xmlns:a16="http://schemas.microsoft.com/office/drawing/2014/main" id="{2D92C53E-EB06-4CBC-A335-BC3156E96896}"/>
                </a:ext>
              </a:extLst>
            </p:cNvPr>
            <p:cNvSpPr/>
            <p:nvPr userDrawn="1"/>
          </p:nvSpPr>
          <p:spPr>
            <a:xfrm>
              <a:off x="-26126" y="587196"/>
              <a:ext cx="4885313" cy="1632656"/>
            </a:xfrm>
            <a:custGeom>
              <a:avLst/>
              <a:gdLst>
                <a:gd name="connsiteX0" fmla="*/ 12607 w 4885312"/>
                <a:gd name="connsiteY0" fmla="*/ 1627544 h 1632656"/>
                <a:gd name="connsiteX1" fmla="*/ 4876404 w 4885312"/>
                <a:gd name="connsiteY1" fmla="*/ 1073201 h 1632656"/>
                <a:gd name="connsiteX2" fmla="*/ 4765029 w 4885312"/>
                <a:gd name="connsiteY2" fmla="*/ 12607 h 1632656"/>
                <a:gd name="connsiteX3" fmla="*/ 12607 w 4885312"/>
                <a:gd name="connsiteY3" fmla="*/ 554294 h 1632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85312" h="1632656">
                  <a:moveTo>
                    <a:pt x="12607" y="1627544"/>
                  </a:moveTo>
                  <a:lnTo>
                    <a:pt x="4876404" y="1073201"/>
                  </a:lnTo>
                  <a:lnTo>
                    <a:pt x="4765029" y="12607"/>
                  </a:lnTo>
                  <a:lnTo>
                    <a:pt x="12607" y="554294"/>
                  </a:lnTo>
                  <a:close/>
                </a:path>
              </a:pathLst>
            </a:custGeom>
            <a:gradFill flip="none" rotWithShape="1">
              <a:gsLst>
                <a:gs pos="9000">
                  <a:schemeClr val="accent1"/>
                </a:gs>
                <a:gs pos="100000">
                  <a:schemeClr val="accent2"/>
                </a:gs>
              </a:gsLst>
              <a:lin ang="360000" scaled="0"/>
              <a:tileRect/>
            </a:gradFill>
            <a:ln w="126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350" noProof="0"/>
            </a:p>
          </p:txBody>
        </p:sp>
      </p:grpSp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D3A443B5-C60C-4149-99AA-5309F8B41C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360000">
            <a:off x="5516134" y="895260"/>
            <a:ext cx="3551594" cy="1012583"/>
          </a:xfrm>
        </p:spPr>
        <p:txBody>
          <a:bodyPr rtlCol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Разметка текста 2</a:t>
            </a:r>
          </a:p>
        </p:txBody>
      </p:sp>
      <p:sp>
        <p:nvSpPr>
          <p:cNvPr id="17" name="Текст 2">
            <a:extLst>
              <a:ext uri="{FF2B5EF4-FFF2-40B4-BE49-F238E27FC236}">
                <a16:creationId xmlns:a16="http://schemas.microsoft.com/office/drawing/2014/main" id="{D901BA76-252C-47D8-A48A-ECBA799BFCC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159290" y="2442380"/>
            <a:ext cx="2935224" cy="804672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rtlCol="0" anchor="ctr" anchorCtr="0">
            <a:normAutofit/>
          </a:bodyPr>
          <a:lstStyle>
            <a:lvl1pPr marL="0" indent="0">
              <a:buNone/>
              <a:defRPr sz="1500" b="1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8" name="Текст 16">
            <a:extLst>
              <a:ext uri="{FF2B5EF4-FFF2-40B4-BE49-F238E27FC236}">
                <a16:creationId xmlns:a16="http://schemas.microsoft.com/office/drawing/2014/main" id="{9D30E37C-4282-4FD1-9238-5F541F189E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99631" y="3401291"/>
            <a:ext cx="3260950" cy="693295"/>
          </a:xfrm>
        </p:spPr>
        <p:txBody>
          <a:bodyPr rtlCol="0">
            <a:normAutofit/>
          </a:bodyPr>
          <a:lstStyle>
            <a:lvl1pPr marL="0" indent="0">
              <a:spcBef>
                <a:spcPts val="450"/>
              </a:spcBef>
              <a:buClr>
                <a:schemeClr val="accent2"/>
              </a:buClr>
              <a:buNone/>
              <a:defRPr sz="1200">
                <a:solidFill>
                  <a:schemeClr val="accent4"/>
                </a:solidFill>
                <a:latin typeface="+mn-lt"/>
              </a:defRPr>
            </a:lvl1pPr>
            <a:lvl2pPr marL="342900" indent="0">
              <a:buNone/>
              <a:defRPr sz="1200">
                <a:latin typeface="Franklin Gothic Book" panose="020B0503020102020204" pitchFamily="34" charset="0"/>
              </a:defRPr>
            </a:lvl2pPr>
            <a:lvl3pPr>
              <a:defRPr sz="1200">
                <a:latin typeface="Franklin Gothic Book" panose="020B0503020102020204" pitchFamily="34" charset="0"/>
              </a:defRPr>
            </a:lvl3pPr>
            <a:lvl4pPr>
              <a:defRPr sz="1200">
                <a:latin typeface="Franklin Gothic Book" panose="020B0503020102020204" pitchFamily="34" charset="0"/>
              </a:defRPr>
            </a:lvl4pPr>
            <a:lvl5pPr>
              <a:defRPr sz="12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0" name="Текст 16">
            <a:extLst>
              <a:ext uri="{FF2B5EF4-FFF2-40B4-BE49-F238E27FC236}">
                <a16:creationId xmlns:a16="http://schemas.microsoft.com/office/drawing/2014/main" id="{2B21A588-9CF1-4122-959A-D1A3DA672BD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99631" y="4200310"/>
            <a:ext cx="3260950" cy="1408743"/>
          </a:xfrm>
        </p:spPr>
        <p:txBody>
          <a:bodyPr rtlCol="0">
            <a:normAutofit/>
          </a:bodyPr>
          <a:lstStyle>
            <a:lvl1pPr marL="135000" indent="-135000">
              <a:spcBef>
                <a:spcPts val="450"/>
              </a:spcBef>
              <a:buClr>
                <a:schemeClr val="accent2"/>
              </a:buClr>
              <a:defRPr sz="1200">
                <a:solidFill>
                  <a:schemeClr val="accent4"/>
                </a:solidFill>
                <a:latin typeface="+mn-lt"/>
              </a:defRPr>
            </a:lvl1pPr>
            <a:lvl2pPr marL="342900" indent="0">
              <a:buNone/>
              <a:defRPr sz="1200">
                <a:latin typeface="Franklin Gothic Book" panose="020B0503020102020204" pitchFamily="34" charset="0"/>
              </a:defRPr>
            </a:lvl2pPr>
            <a:lvl3pPr>
              <a:defRPr sz="1200">
                <a:latin typeface="Franklin Gothic Book" panose="020B0503020102020204" pitchFamily="34" charset="0"/>
              </a:defRPr>
            </a:lvl3pPr>
            <a:lvl4pPr>
              <a:defRPr sz="1200">
                <a:latin typeface="Franklin Gothic Book" panose="020B0503020102020204" pitchFamily="34" charset="0"/>
              </a:defRPr>
            </a:lvl4pPr>
            <a:lvl5pPr>
              <a:defRPr sz="12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grpSp>
        <p:nvGrpSpPr>
          <p:cNvPr id="22" name="Графический объект 20">
            <a:extLst>
              <a:ext uri="{FF2B5EF4-FFF2-40B4-BE49-F238E27FC236}">
                <a16:creationId xmlns:a16="http://schemas.microsoft.com/office/drawing/2014/main" id="{15D5C0A2-3C70-442D-AAF6-E16ADACDBF4F}"/>
              </a:ext>
            </a:extLst>
          </p:cNvPr>
          <p:cNvGrpSpPr/>
          <p:nvPr/>
        </p:nvGrpSpPr>
        <p:grpSpPr>
          <a:xfrm>
            <a:off x="-9500" y="-12667"/>
            <a:ext cx="4814228" cy="6160919"/>
            <a:chOff x="-12667" y="-12667"/>
            <a:chExt cx="6418971" cy="6160919"/>
          </a:xfrm>
        </p:grpSpPr>
        <p:sp>
          <p:nvSpPr>
            <p:cNvPr id="23" name="Полилиния: Фигура 22">
              <a:extLst>
                <a:ext uri="{FF2B5EF4-FFF2-40B4-BE49-F238E27FC236}">
                  <a16:creationId xmlns:a16="http://schemas.microsoft.com/office/drawing/2014/main" id="{DBA690C0-CF33-41CB-B76C-FC462F39BB66}"/>
                </a:ext>
              </a:extLst>
            </p:cNvPr>
            <p:cNvSpPr/>
            <p:nvPr/>
          </p:nvSpPr>
          <p:spPr>
            <a:xfrm>
              <a:off x="0" y="4388743"/>
              <a:ext cx="6396137" cy="1759509"/>
            </a:xfrm>
            <a:custGeom>
              <a:avLst/>
              <a:gdLst>
                <a:gd name="connsiteX0" fmla="*/ 6346644 w 6418971"/>
                <a:gd name="connsiteY0" fmla="*/ 12667 h 1776000"/>
                <a:gd name="connsiteX1" fmla="*/ 12667 w 6418971"/>
                <a:gd name="connsiteY1" fmla="*/ 456667 h 1776000"/>
                <a:gd name="connsiteX2" fmla="*/ 12667 w 6418971"/>
                <a:gd name="connsiteY2" fmla="*/ 1772176 h 1776000"/>
                <a:gd name="connsiteX3" fmla="*/ 6408804 w 6418971"/>
                <a:gd name="connsiteY3" fmla="*/ 909547 h 1776000"/>
                <a:gd name="connsiteX4" fmla="*/ 6346644 w 6418971"/>
                <a:gd name="connsiteY4" fmla="*/ 12667 h 1776000"/>
                <a:gd name="connsiteX0" fmla="*/ 6333977 w 6396137"/>
                <a:gd name="connsiteY0" fmla="*/ 0 h 1759509"/>
                <a:gd name="connsiteX1" fmla="*/ 0 w 6396137"/>
                <a:gd name="connsiteY1" fmla="*/ 444000 h 1759509"/>
                <a:gd name="connsiteX2" fmla="*/ 0 w 6396137"/>
                <a:gd name="connsiteY2" fmla="*/ 1759509 h 1759509"/>
                <a:gd name="connsiteX3" fmla="*/ 6396137 w 6396137"/>
                <a:gd name="connsiteY3" fmla="*/ 834832 h 1759509"/>
                <a:gd name="connsiteX4" fmla="*/ 6333977 w 6396137"/>
                <a:gd name="connsiteY4" fmla="*/ 0 h 1759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96137" h="1759509">
                  <a:moveTo>
                    <a:pt x="6333977" y="0"/>
                  </a:moveTo>
                  <a:lnTo>
                    <a:pt x="0" y="444000"/>
                  </a:lnTo>
                  <a:lnTo>
                    <a:pt x="0" y="1759509"/>
                  </a:lnTo>
                  <a:cubicBezTo>
                    <a:pt x="1074480" y="1438560"/>
                    <a:pt x="3085166" y="949003"/>
                    <a:pt x="6396137" y="834832"/>
                  </a:cubicBezTo>
                  <a:cubicBezTo>
                    <a:pt x="6369497" y="303301"/>
                    <a:pt x="6333977" y="0"/>
                    <a:pt x="6333977" y="0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0"/>
                  </a:schemeClr>
                </a:gs>
                <a:gs pos="100000">
                  <a:schemeClr val="accent5">
                    <a:alpha val="6000"/>
                  </a:schemeClr>
                </a:gs>
              </a:gsLst>
              <a:lin ang="10800000" scaled="1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350" noProof="0"/>
            </a:p>
          </p:txBody>
        </p:sp>
        <p:sp>
          <p:nvSpPr>
            <p:cNvPr id="24" name="Полилиния: Фигура 23">
              <a:extLst>
                <a:ext uri="{FF2B5EF4-FFF2-40B4-BE49-F238E27FC236}">
                  <a16:creationId xmlns:a16="http://schemas.microsoft.com/office/drawing/2014/main" id="{36D855DB-2DC5-479D-94A0-542899B6911B}"/>
                </a:ext>
              </a:extLst>
            </p:cNvPr>
            <p:cNvSpPr/>
            <p:nvPr/>
          </p:nvSpPr>
          <p:spPr>
            <a:xfrm>
              <a:off x="-12667" y="-12667"/>
              <a:ext cx="6418971" cy="5683200"/>
            </a:xfrm>
            <a:custGeom>
              <a:avLst/>
              <a:gdLst>
                <a:gd name="connsiteX0" fmla="*/ 12667 w 6418971"/>
                <a:gd name="connsiteY0" fmla="*/ 5681913 h 5683200"/>
                <a:gd name="connsiteX1" fmla="*/ 6408804 w 6418971"/>
                <a:gd name="connsiteY1" fmla="*/ 5234107 h 5683200"/>
                <a:gd name="connsiteX2" fmla="*/ 6043456 w 6418971"/>
                <a:gd name="connsiteY2" fmla="*/ 12667 h 5683200"/>
                <a:gd name="connsiteX3" fmla="*/ 12667 w 6418971"/>
                <a:gd name="connsiteY3" fmla="*/ 12667 h 568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18971" h="5683200">
                  <a:moveTo>
                    <a:pt x="12667" y="5681913"/>
                  </a:moveTo>
                  <a:lnTo>
                    <a:pt x="6408804" y="5234107"/>
                  </a:lnTo>
                  <a:lnTo>
                    <a:pt x="6043456" y="12667"/>
                  </a:lnTo>
                  <a:lnTo>
                    <a:pt x="12667" y="12667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840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350" noProof="0"/>
            </a:p>
          </p:txBody>
        </p:sp>
        <p:sp>
          <p:nvSpPr>
            <p:cNvPr id="25" name="Полилиния: Фигура 24">
              <a:extLst>
                <a:ext uri="{FF2B5EF4-FFF2-40B4-BE49-F238E27FC236}">
                  <a16:creationId xmlns:a16="http://schemas.microsoft.com/office/drawing/2014/main" id="{C2DADFD8-5DEE-449A-A576-39F98BB2A88B}"/>
                </a:ext>
              </a:extLst>
            </p:cNvPr>
            <p:cNvSpPr/>
            <p:nvPr/>
          </p:nvSpPr>
          <p:spPr>
            <a:xfrm>
              <a:off x="-12667" y="-12667"/>
              <a:ext cx="6114514" cy="5404114"/>
            </a:xfrm>
            <a:custGeom>
              <a:avLst/>
              <a:gdLst>
                <a:gd name="connsiteX0" fmla="*/ 6080244 w 6114514"/>
                <a:gd name="connsiteY0" fmla="*/ 4942336 h 5404114"/>
                <a:gd name="connsiteX1" fmla="*/ 12667 w 6114514"/>
                <a:gd name="connsiteY1" fmla="*/ 5367307 h 5404114"/>
                <a:gd name="connsiteX2" fmla="*/ 12667 w 6114514"/>
                <a:gd name="connsiteY2" fmla="*/ 5392679 h 5404114"/>
                <a:gd name="connsiteX3" fmla="*/ 6095467 w 6114514"/>
                <a:gd name="connsiteY3" fmla="*/ 4966439 h 5404114"/>
                <a:gd name="connsiteX4" fmla="*/ 6108153 w 6114514"/>
                <a:gd name="connsiteY4" fmla="*/ 4966439 h 5404114"/>
                <a:gd name="connsiteX5" fmla="*/ 5761833 w 6114514"/>
                <a:gd name="connsiteY5" fmla="*/ 12667 h 5404114"/>
                <a:gd name="connsiteX6" fmla="*/ 5736462 w 6114514"/>
                <a:gd name="connsiteY6" fmla="*/ 12667 h 5404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14514" h="5404114">
                  <a:moveTo>
                    <a:pt x="6080244" y="4942336"/>
                  </a:moveTo>
                  <a:lnTo>
                    <a:pt x="12667" y="5367307"/>
                  </a:lnTo>
                  <a:lnTo>
                    <a:pt x="12667" y="5392679"/>
                  </a:lnTo>
                  <a:lnTo>
                    <a:pt x="6095467" y="4966439"/>
                  </a:lnTo>
                  <a:lnTo>
                    <a:pt x="6108153" y="4966439"/>
                  </a:lnTo>
                  <a:lnTo>
                    <a:pt x="5761833" y="12667"/>
                  </a:lnTo>
                  <a:lnTo>
                    <a:pt x="5736462" y="12667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350" noProof="0"/>
            </a:p>
          </p:txBody>
        </p:sp>
      </p:grpSp>
      <p:sp>
        <p:nvSpPr>
          <p:cNvPr id="27" name="Рисунок 26">
            <a:extLst>
              <a:ext uri="{FF2B5EF4-FFF2-40B4-BE49-F238E27FC236}">
                <a16:creationId xmlns:a16="http://schemas.microsoft.com/office/drawing/2014/main" id="{BBA8375B-3CE5-468D-91DF-8151963A953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-521" y="1"/>
            <a:ext cx="4549475" cy="5355825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65966" h="5408602">
                <a:moveTo>
                  <a:pt x="693" y="5408602"/>
                </a:moveTo>
                <a:cubicBezTo>
                  <a:pt x="4546" y="3609465"/>
                  <a:pt x="-2683" y="1799137"/>
                  <a:pt x="1170" y="0"/>
                </a:cubicBezTo>
                <a:lnTo>
                  <a:pt x="5725098" y="841"/>
                </a:lnTo>
                <a:lnTo>
                  <a:pt x="6065966" y="4979386"/>
                </a:lnTo>
                <a:lnTo>
                  <a:pt x="693" y="5408602"/>
                </a:lnTo>
                <a:close/>
              </a:path>
            </a:pathLst>
          </a:custGeom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</p:spTree>
    <p:extLst>
      <p:ext uri="{BB962C8B-B14F-4D97-AF65-F5344CB8AC3E}">
        <p14:creationId xmlns:p14="http://schemas.microsoft.com/office/powerpoint/2010/main" val="4214248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 с под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Графический объект 16">
            <a:extLst>
              <a:ext uri="{FF2B5EF4-FFF2-40B4-BE49-F238E27FC236}">
                <a16:creationId xmlns:a16="http://schemas.microsoft.com/office/drawing/2014/main" id="{6E486D59-536F-433A-BA1F-E5D8171D28EE}"/>
              </a:ext>
            </a:extLst>
          </p:cNvPr>
          <p:cNvGrpSpPr/>
          <p:nvPr userDrawn="1"/>
        </p:nvGrpSpPr>
        <p:grpSpPr>
          <a:xfrm>
            <a:off x="8221934" y="5678327"/>
            <a:ext cx="926100" cy="1051200"/>
            <a:chOff x="5626893" y="3026568"/>
            <a:chExt cx="937260" cy="800760"/>
          </a:xfrm>
        </p:grpSpPr>
        <p:sp>
          <p:nvSpPr>
            <p:cNvPr id="19" name="Полилиния: Фигура 18">
              <a:extLst>
                <a:ext uri="{FF2B5EF4-FFF2-40B4-BE49-F238E27FC236}">
                  <a16:creationId xmlns:a16="http://schemas.microsoft.com/office/drawing/2014/main" id="{A58001F8-106A-42FB-834D-9A42C409CE0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350" noProof="0"/>
            </a:p>
          </p:txBody>
        </p:sp>
        <p:sp>
          <p:nvSpPr>
            <p:cNvPr id="20" name="Полилиния: Фигура 19">
              <a:extLst>
                <a:ext uri="{FF2B5EF4-FFF2-40B4-BE49-F238E27FC236}">
                  <a16:creationId xmlns:a16="http://schemas.microsoft.com/office/drawing/2014/main" id="{12C44DFF-8C15-44EB-9668-D72BDBCAC7EB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350" noProof="0"/>
            </a:p>
          </p:txBody>
        </p:sp>
      </p:grpSp>
      <p:sp>
        <p:nvSpPr>
          <p:cNvPr id="3" name="Текст 2">
            <a:extLst>
              <a:ext uri="{FF2B5EF4-FFF2-40B4-BE49-F238E27FC236}">
                <a16:creationId xmlns:a16="http://schemas.microsoft.com/office/drawing/2014/main" id="{69CEAA8A-68C1-422B-827F-B9BB0A5DBA9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74554" y="2647950"/>
            <a:ext cx="3445200" cy="600075"/>
          </a:xfrm>
        </p:spPr>
        <p:txBody>
          <a:bodyPr rtlCol="0" anchor="b">
            <a:normAutofit/>
          </a:bodyPr>
          <a:lstStyle>
            <a:lvl1pPr marL="0" indent="0">
              <a:buNone/>
              <a:defRPr sz="1875" b="1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ru-RU" noProof="0"/>
              <a:t>Название раздела 1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7EF9F20-7EC3-4301-8D75-2F88B498A5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72604" y="3248025"/>
            <a:ext cx="3430004" cy="2311872"/>
          </a:xfrm>
        </p:spPr>
        <p:txBody>
          <a:bodyPr rtlCol="0">
            <a:normAutofit/>
          </a:bodyPr>
          <a:lstStyle>
            <a:lvl1pPr>
              <a:buClr>
                <a:schemeClr val="accent2"/>
              </a:buClr>
              <a:defRPr sz="1200">
                <a:latin typeface="+mn-lt"/>
              </a:defRPr>
            </a:lvl1pPr>
            <a:lvl2pPr>
              <a:buClr>
                <a:schemeClr val="accent2"/>
              </a:buClr>
              <a:defRPr sz="1200">
                <a:latin typeface="+mn-lt"/>
              </a:defRPr>
            </a:lvl2pPr>
            <a:lvl3pPr>
              <a:buClr>
                <a:schemeClr val="accent2"/>
              </a:buClr>
              <a:defRPr sz="12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2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2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01F359F-D118-4F66-A9AB-3A95DC285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68CC05F-AFDC-44E7-8014-867EBAC64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0" name="Графический объект 23">
            <a:extLst>
              <a:ext uri="{FF2B5EF4-FFF2-40B4-BE49-F238E27FC236}">
                <a16:creationId xmlns:a16="http://schemas.microsoft.com/office/drawing/2014/main" id="{69BE7BF4-3069-409E-BFA9-64375BC3D04B}"/>
              </a:ext>
            </a:extLst>
          </p:cNvPr>
          <p:cNvSpPr/>
          <p:nvPr userDrawn="1"/>
        </p:nvSpPr>
        <p:spPr>
          <a:xfrm>
            <a:off x="-18388" y="970945"/>
            <a:ext cx="34452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sz="1350" noProof="0"/>
          </a:p>
        </p:txBody>
      </p:sp>
      <p:sp>
        <p:nvSpPr>
          <p:cNvPr id="11" name="Графический объект 6">
            <a:extLst>
              <a:ext uri="{FF2B5EF4-FFF2-40B4-BE49-F238E27FC236}">
                <a16:creationId xmlns:a16="http://schemas.microsoft.com/office/drawing/2014/main" id="{F3C766CD-B979-4D7C-8A2C-417E79767E3A}"/>
              </a:ext>
            </a:extLst>
          </p:cNvPr>
          <p:cNvSpPr/>
          <p:nvPr userDrawn="1"/>
        </p:nvSpPr>
        <p:spPr>
          <a:xfrm>
            <a:off x="-19594" y="587196"/>
            <a:ext cx="3663985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sz="1350" noProof="0"/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D10447CE-8352-418F-9BA9-B6C2160B93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622921" y="849316"/>
            <a:ext cx="2942474" cy="1042492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Сравнение</a:t>
            </a:r>
          </a:p>
        </p:txBody>
      </p:sp>
      <p:sp>
        <p:nvSpPr>
          <p:cNvPr id="15" name="Текст 2">
            <a:extLst>
              <a:ext uri="{FF2B5EF4-FFF2-40B4-BE49-F238E27FC236}">
                <a16:creationId xmlns:a16="http://schemas.microsoft.com/office/drawing/2014/main" id="{D440566B-A9B8-43D7-AF31-EC51D5850D0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655523" y="2647950"/>
            <a:ext cx="3807008" cy="600075"/>
          </a:xfrm>
        </p:spPr>
        <p:txBody>
          <a:bodyPr rtlCol="0" anchor="b">
            <a:normAutofit/>
          </a:bodyPr>
          <a:lstStyle>
            <a:lvl1pPr marL="0" indent="0">
              <a:buNone/>
              <a:defRPr sz="1875" b="1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ru-RU" noProof="0"/>
              <a:t>Название раздела 1</a:t>
            </a:r>
          </a:p>
        </p:txBody>
      </p:sp>
      <p:sp>
        <p:nvSpPr>
          <p:cNvPr id="16" name="Объект 3">
            <a:extLst>
              <a:ext uri="{FF2B5EF4-FFF2-40B4-BE49-F238E27FC236}">
                <a16:creationId xmlns:a16="http://schemas.microsoft.com/office/drawing/2014/main" id="{159211AA-05DE-48A1-97CC-3BE597E71490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655523" y="3248025"/>
            <a:ext cx="3805058" cy="2311872"/>
          </a:xfrm>
        </p:spPr>
        <p:txBody>
          <a:bodyPr rtlCol="0">
            <a:normAutofit/>
          </a:bodyPr>
          <a:lstStyle>
            <a:lvl1pPr>
              <a:buClr>
                <a:schemeClr val="accent2"/>
              </a:buClr>
              <a:defRPr sz="1200">
                <a:latin typeface="+mn-lt"/>
              </a:defRPr>
            </a:lvl1pPr>
            <a:lvl2pPr>
              <a:buClr>
                <a:schemeClr val="accent2"/>
              </a:buClr>
              <a:defRPr sz="1200">
                <a:latin typeface="+mn-lt"/>
              </a:defRPr>
            </a:lvl2pPr>
            <a:lvl3pPr>
              <a:buClr>
                <a:schemeClr val="accent2"/>
              </a:buClr>
              <a:defRPr sz="12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2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2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</p:txBody>
      </p:sp>
      <p:sp>
        <p:nvSpPr>
          <p:cNvPr id="17" name="Текст 2">
            <a:extLst>
              <a:ext uri="{FF2B5EF4-FFF2-40B4-BE49-F238E27FC236}">
                <a16:creationId xmlns:a16="http://schemas.microsoft.com/office/drawing/2014/main" id="{79FCC9E8-58D0-4280-842F-285B2710BA14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4257675" y="1374622"/>
            <a:ext cx="3902202" cy="1115568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rtlCol="0" anchor="ctr" anchorCtr="0">
            <a:normAutofit/>
          </a:bodyPr>
          <a:lstStyle>
            <a:lvl1pPr marL="0" indent="0">
              <a:buNone/>
              <a:defRPr sz="1500" b="1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2" name="Полилиния: фигура 21">
            <a:extLst>
              <a:ext uri="{FF2B5EF4-FFF2-40B4-BE49-F238E27FC236}">
                <a16:creationId xmlns:a16="http://schemas.microsoft.com/office/drawing/2014/main" id="{0313A844-31D3-4D0D-8043-C498865AF65B}"/>
              </a:ext>
            </a:extLst>
          </p:cNvPr>
          <p:cNvSpPr/>
          <p:nvPr/>
        </p:nvSpPr>
        <p:spPr>
          <a:xfrm>
            <a:off x="3150676" y="5658794"/>
            <a:ext cx="1381544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sz="1350" noProof="0"/>
          </a:p>
        </p:txBody>
      </p:sp>
      <p:sp>
        <p:nvSpPr>
          <p:cNvPr id="23" name="Полилиния: Фигура 22">
            <a:extLst>
              <a:ext uri="{FF2B5EF4-FFF2-40B4-BE49-F238E27FC236}">
                <a16:creationId xmlns:a16="http://schemas.microsoft.com/office/drawing/2014/main" id="{8948DAA4-D083-418A-B253-F1F56A7613B3}"/>
              </a:ext>
            </a:extLst>
          </p:cNvPr>
          <p:cNvSpPr/>
          <p:nvPr/>
        </p:nvSpPr>
        <p:spPr>
          <a:xfrm>
            <a:off x="3305029" y="5524132"/>
            <a:ext cx="153398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51458" t="10702" r="5240" b="-85592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sz="1350" noProof="0"/>
          </a:p>
        </p:txBody>
      </p:sp>
    </p:spTree>
    <p:extLst>
      <p:ext uri="{BB962C8B-B14F-4D97-AF65-F5344CB8AC3E}">
        <p14:creationId xmlns:p14="http://schemas.microsoft.com/office/powerpoint/2010/main" val="3538970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диаграмм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афический объект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8221934" y="5678327"/>
            <a:ext cx="926100" cy="1051200"/>
            <a:chOff x="5626893" y="3026568"/>
            <a:chExt cx="937260" cy="800760"/>
          </a:xfrm>
        </p:grpSpPr>
        <p:sp>
          <p:nvSpPr>
            <p:cNvPr id="12" name="Полилиния: Фигура 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350" noProof="0"/>
            </a:p>
          </p:txBody>
        </p:sp>
        <p:sp>
          <p:nvSpPr>
            <p:cNvPr id="13" name="Полилиния: Фигура 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350" noProof="0"/>
            </a:p>
          </p:txBody>
        </p:sp>
      </p:grp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6" name="Графический объект 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18388" y="970945"/>
            <a:ext cx="34452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sz="1350" noProof="0"/>
          </a:p>
        </p:txBody>
      </p:sp>
      <p:sp>
        <p:nvSpPr>
          <p:cNvPr id="7" name="Графический объект 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19594" y="587196"/>
            <a:ext cx="3663985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sz="1350" noProof="0"/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628403" y="842707"/>
            <a:ext cx="2970533" cy="1061509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Слайд диаграммы</a:t>
            </a:r>
          </a:p>
        </p:txBody>
      </p:sp>
      <p:sp>
        <p:nvSpPr>
          <p:cNvPr id="10" name="Текст 2">
            <a:extLst>
              <a:ext uri="{FF2B5EF4-FFF2-40B4-BE49-F238E27FC236}">
                <a16:creationId xmlns:a16="http://schemas.microsoft.com/office/drawing/2014/main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61023" y="2755778"/>
            <a:ext cx="2043684" cy="226771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rtlCol="0" anchor="ctr" anchorCtr="0">
            <a:normAutofit/>
          </a:bodyPr>
          <a:lstStyle>
            <a:lvl1pPr marL="0" indent="0">
              <a:buNone/>
              <a:defRPr sz="1500" b="1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3" name="Диаграмма 21">
            <a:extLst>
              <a:ext uri="{FF2B5EF4-FFF2-40B4-BE49-F238E27FC236}">
                <a16:creationId xmlns:a16="http://schemas.microsoft.com/office/drawing/2014/main" id="{DD959D31-8095-4F0E-8AA3-33ABE262D130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3869531" y="1347789"/>
            <a:ext cx="4591050" cy="4090987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pPr rtl="0"/>
            <a:r>
              <a:rPr lang="ru-RU" noProof="0"/>
              <a:t>Щелкните значок, чтобы добавить диаграмму</a:t>
            </a:r>
          </a:p>
        </p:txBody>
      </p:sp>
      <p:sp>
        <p:nvSpPr>
          <p:cNvPr id="27" name="Полилиния: Фигура 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4562474" y="-12701"/>
            <a:ext cx="819231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sz="1350" noProof="0"/>
          </a:p>
        </p:txBody>
      </p:sp>
      <p:sp>
        <p:nvSpPr>
          <p:cNvPr id="28" name="Полилиния: Фигура 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4479598" y="-12701"/>
            <a:ext cx="1114535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sz="1350" noProof="0"/>
          </a:p>
        </p:txBody>
      </p:sp>
    </p:spTree>
    <p:extLst>
      <p:ext uri="{BB962C8B-B14F-4D97-AF65-F5344CB8AC3E}">
        <p14:creationId xmlns:p14="http://schemas.microsoft.com/office/powerpoint/2010/main" val="1979844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таблиц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афический объект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8221934" y="5678327"/>
            <a:ext cx="926100" cy="1051200"/>
            <a:chOff x="5626893" y="3026568"/>
            <a:chExt cx="937260" cy="800760"/>
          </a:xfrm>
        </p:grpSpPr>
        <p:sp>
          <p:nvSpPr>
            <p:cNvPr id="12" name="Полилиния: Фигура 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350" noProof="0"/>
            </a:p>
          </p:txBody>
        </p:sp>
        <p:sp>
          <p:nvSpPr>
            <p:cNvPr id="13" name="Полилиния: Фигура 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350" noProof="0"/>
            </a:p>
          </p:txBody>
        </p:sp>
      </p:grp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6" name="Графический объект 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18388" y="970945"/>
            <a:ext cx="34452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sz="1350" noProof="0"/>
          </a:p>
        </p:txBody>
      </p:sp>
      <p:sp>
        <p:nvSpPr>
          <p:cNvPr id="7" name="Графический объект 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19594" y="587196"/>
            <a:ext cx="3663985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sz="1350" noProof="0"/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628403" y="842707"/>
            <a:ext cx="2970533" cy="1061509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Слайд таблицы</a:t>
            </a:r>
          </a:p>
        </p:txBody>
      </p:sp>
      <p:sp>
        <p:nvSpPr>
          <p:cNvPr id="10" name="Текст 2">
            <a:extLst>
              <a:ext uri="{FF2B5EF4-FFF2-40B4-BE49-F238E27FC236}">
                <a16:creationId xmlns:a16="http://schemas.microsoft.com/office/drawing/2014/main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61023" y="3314576"/>
            <a:ext cx="2400300" cy="170078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rtlCol="0" anchor="ctr" anchorCtr="0">
            <a:normAutofit/>
          </a:bodyPr>
          <a:lstStyle>
            <a:lvl1pPr marL="0" indent="0">
              <a:buNone/>
              <a:defRPr sz="1500" b="1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5" name="Таблица 14">
            <a:extLst>
              <a:ext uri="{FF2B5EF4-FFF2-40B4-BE49-F238E27FC236}">
                <a16:creationId xmlns:a16="http://schemas.microsoft.com/office/drawing/2014/main" id="{7658F6E5-229A-4857-8140-782AA94211B5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3869531" y="1347789"/>
            <a:ext cx="4591050" cy="4090987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pPr rtl="0"/>
            <a:r>
              <a:rPr lang="ru-RU" noProof="0"/>
              <a:t>Щелкните значок, чтобы добавить таблицу</a:t>
            </a:r>
          </a:p>
        </p:txBody>
      </p:sp>
      <p:sp>
        <p:nvSpPr>
          <p:cNvPr id="17" name="Полилиния: Фигура 16">
            <a:extLst>
              <a:ext uri="{FF2B5EF4-FFF2-40B4-BE49-F238E27FC236}">
                <a16:creationId xmlns:a16="http://schemas.microsoft.com/office/drawing/2014/main" id="{9FB4E85B-0FE6-4367-8B3F-4F3B5621BF3B}"/>
              </a:ext>
            </a:extLst>
          </p:cNvPr>
          <p:cNvSpPr/>
          <p:nvPr/>
        </p:nvSpPr>
        <p:spPr>
          <a:xfrm>
            <a:off x="1981447" y="5658794"/>
            <a:ext cx="1381544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sz="1350" noProof="0"/>
          </a:p>
        </p:txBody>
      </p:sp>
      <p:sp>
        <p:nvSpPr>
          <p:cNvPr id="18" name="Полилиния: Фигура 17">
            <a:extLst>
              <a:ext uri="{FF2B5EF4-FFF2-40B4-BE49-F238E27FC236}">
                <a16:creationId xmlns:a16="http://schemas.microsoft.com/office/drawing/2014/main" id="{6AC08F80-E4EE-498F-927C-7F97FBA89C96}"/>
              </a:ext>
            </a:extLst>
          </p:cNvPr>
          <p:cNvSpPr/>
          <p:nvPr/>
        </p:nvSpPr>
        <p:spPr>
          <a:xfrm>
            <a:off x="2135800" y="5524132"/>
            <a:ext cx="153398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76814" t="10702" r="6336" b="-114608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sz="1350" noProof="0"/>
          </a:p>
        </p:txBody>
      </p:sp>
    </p:spTree>
    <p:extLst>
      <p:ext uri="{BB962C8B-B14F-4D97-AF65-F5344CB8AC3E}">
        <p14:creationId xmlns:p14="http://schemas.microsoft.com/office/powerpoint/2010/main" val="4200568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афический объект 16">
            <a:extLst>
              <a:ext uri="{FF2B5EF4-FFF2-40B4-BE49-F238E27FC236}">
                <a16:creationId xmlns:a16="http://schemas.microsoft.com/office/drawing/2014/main" id="{A6C11E25-2AF0-4EBF-905C-81BDCFB5E4C8}"/>
              </a:ext>
            </a:extLst>
          </p:cNvPr>
          <p:cNvGrpSpPr/>
          <p:nvPr userDrawn="1"/>
        </p:nvGrpSpPr>
        <p:grpSpPr>
          <a:xfrm>
            <a:off x="8221934" y="5678327"/>
            <a:ext cx="926100" cy="1051200"/>
            <a:chOff x="5626893" y="3026568"/>
            <a:chExt cx="937260" cy="800760"/>
          </a:xfrm>
        </p:grpSpPr>
        <p:sp>
          <p:nvSpPr>
            <p:cNvPr id="7" name="Полилиния: Фигура 6">
              <a:extLst>
                <a:ext uri="{FF2B5EF4-FFF2-40B4-BE49-F238E27FC236}">
                  <a16:creationId xmlns:a16="http://schemas.microsoft.com/office/drawing/2014/main" id="{9D892266-5EB4-4DE9-BB23-F21047C71611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350" noProof="0"/>
            </a:p>
          </p:txBody>
        </p:sp>
        <p:sp>
          <p:nvSpPr>
            <p:cNvPr id="8" name="Полилиния: Фигура 7">
              <a:extLst>
                <a:ext uri="{FF2B5EF4-FFF2-40B4-BE49-F238E27FC236}">
                  <a16:creationId xmlns:a16="http://schemas.microsoft.com/office/drawing/2014/main" id="{ADD8BBD5-9B7C-4CF3-9606-41DC9C0151B9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350" noProof="0"/>
            </a:p>
          </p:txBody>
        </p:sp>
      </p:grp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C97017C-1C1C-4B7D-A1F6-792FC58C8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247CDBA-2DF6-4122-86A8-F7C1A6444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grpSp>
        <p:nvGrpSpPr>
          <p:cNvPr id="9" name="Графический объект 4">
            <a:extLst>
              <a:ext uri="{FF2B5EF4-FFF2-40B4-BE49-F238E27FC236}">
                <a16:creationId xmlns:a16="http://schemas.microsoft.com/office/drawing/2014/main" id="{EA075FD4-B92A-4706-AF9F-516E4D97661A}"/>
              </a:ext>
            </a:extLst>
          </p:cNvPr>
          <p:cNvGrpSpPr/>
          <p:nvPr/>
        </p:nvGrpSpPr>
        <p:grpSpPr>
          <a:xfrm>
            <a:off x="2325757" y="-12694"/>
            <a:ext cx="6821106" cy="5689901"/>
            <a:chOff x="227974" y="-12694"/>
            <a:chExt cx="11967843" cy="5689901"/>
          </a:xfrm>
        </p:grpSpPr>
        <p:sp>
          <p:nvSpPr>
            <p:cNvPr id="10" name="Полилиния: фигура 9">
              <a:extLst>
                <a:ext uri="{FF2B5EF4-FFF2-40B4-BE49-F238E27FC236}">
                  <a16:creationId xmlns:a16="http://schemas.microsoft.com/office/drawing/2014/main" id="{CC47232B-AA36-4054-91B9-8A58B1EB5A7C}"/>
                </a:ext>
              </a:extLst>
            </p:cNvPr>
            <p:cNvSpPr/>
            <p:nvPr/>
          </p:nvSpPr>
          <p:spPr>
            <a:xfrm>
              <a:off x="227974" y="-12694"/>
              <a:ext cx="2146414" cy="5677200"/>
            </a:xfrm>
            <a:custGeom>
              <a:avLst/>
              <a:gdLst>
                <a:gd name="connsiteX0" fmla="*/ 1684102 w 2146413"/>
                <a:gd name="connsiteY0" fmla="*/ 12694 h 5677200"/>
                <a:gd name="connsiteX1" fmla="*/ 12694 w 2146413"/>
                <a:gd name="connsiteY1" fmla="*/ 508020 h 5677200"/>
                <a:gd name="connsiteX2" fmla="*/ 1184966 w 2146413"/>
                <a:gd name="connsiteY2" fmla="*/ 5677194 h 5677200"/>
                <a:gd name="connsiteX3" fmla="*/ 2136246 w 2146413"/>
                <a:gd name="connsiteY3" fmla="*/ 5494304 h 5677200"/>
                <a:gd name="connsiteX4" fmla="*/ 1945736 w 2146413"/>
                <a:gd name="connsiteY4" fmla="*/ 12694 h 5677200"/>
                <a:gd name="connsiteX5" fmla="*/ 1684102 w 2146413"/>
                <a:gd name="connsiteY5" fmla="*/ 12694 h 567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46413" h="5677200">
                  <a:moveTo>
                    <a:pt x="1684102" y="12694"/>
                  </a:moveTo>
                  <a:cubicBezTo>
                    <a:pt x="1158295" y="151131"/>
                    <a:pt x="12694" y="508020"/>
                    <a:pt x="12694" y="508020"/>
                  </a:cubicBezTo>
                  <a:cubicBezTo>
                    <a:pt x="12694" y="508020"/>
                    <a:pt x="764574" y="1905094"/>
                    <a:pt x="1184966" y="5677194"/>
                  </a:cubicBezTo>
                  <a:cubicBezTo>
                    <a:pt x="1404688" y="5606070"/>
                    <a:pt x="2136246" y="5494304"/>
                    <a:pt x="2136246" y="5494304"/>
                  </a:cubicBezTo>
                  <a:cubicBezTo>
                    <a:pt x="2136246" y="5494304"/>
                    <a:pt x="1963517" y="568983"/>
                    <a:pt x="1945736" y="12694"/>
                  </a:cubicBezTo>
                  <a:lnTo>
                    <a:pt x="1684102" y="12694"/>
                  </a:ln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accent5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350" noProof="0"/>
            </a:p>
          </p:txBody>
        </p:sp>
        <p:sp>
          <p:nvSpPr>
            <p:cNvPr id="11" name="Полилиния: Фигура 10">
              <a:extLst>
                <a:ext uri="{FF2B5EF4-FFF2-40B4-BE49-F238E27FC236}">
                  <a16:creationId xmlns:a16="http://schemas.microsoft.com/office/drawing/2014/main" id="{A10FD2C3-F226-42E6-A01E-50BAFB037D89}"/>
                </a:ext>
              </a:extLst>
            </p:cNvPr>
            <p:cNvSpPr/>
            <p:nvPr/>
          </p:nvSpPr>
          <p:spPr>
            <a:xfrm>
              <a:off x="866818" y="-12694"/>
              <a:ext cx="11328999" cy="5689901"/>
            </a:xfrm>
            <a:custGeom>
              <a:avLst/>
              <a:gdLst>
                <a:gd name="connsiteX0" fmla="*/ 11322642 w 11328999"/>
                <a:gd name="connsiteY0" fmla="*/ 4653519 h 5689900"/>
                <a:gd name="connsiteX1" fmla="*/ 11322642 w 11328999"/>
                <a:gd name="connsiteY1" fmla="*/ 12694 h 5689900"/>
                <a:gd name="connsiteX2" fmla="*/ 12694 w 11328999"/>
                <a:gd name="connsiteY2" fmla="*/ 12694 h 5689900"/>
                <a:gd name="connsiteX3" fmla="*/ 560093 w 11328999"/>
                <a:gd name="connsiteY3" fmla="*/ 5689894 h 5689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28999" h="5689900">
                  <a:moveTo>
                    <a:pt x="11322642" y="4653519"/>
                  </a:moveTo>
                  <a:lnTo>
                    <a:pt x="11322642" y="12694"/>
                  </a:lnTo>
                  <a:lnTo>
                    <a:pt x="12694" y="12694"/>
                  </a:lnTo>
                  <a:lnTo>
                    <a:pt x="560093" y="5689894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350" noProof="0"/>
            </a:p>
          </p:txBody>
        </p:sp>
        <p:sp>
          <p:nvSpPr>
            <p:cNvPr id="13" name="Полилиния: Фигура 12">
              <a:extLst>
                <a:ext uri="{FF2B5EF4-FFF2-40B4-BE49-F238E27FC236}">
                  <a16:creationId xmlns:a16="http://schemas.microsoft.com/office/drawing/2014/main" id="{D326E1C1-191D-4CBC-9151-C6FB8AFCA679}"/>
                </a:ext>
              </a:extLst>
            </p:cNvPr>
            <p:cNvSpPr/>
            <p:nvPr/>
          </p:nvSpPr>
          <p:spPr>
            <a:xfrm>
              <a:off x="1152583" y="-12694"/>
              <a:ext cx="11036884" cy="5410486"/>
            </a:xfrm>
            <a:custGeom>
              <a:avLst/>
              <a:gdLst>
                <a:gd name="connsiteX0" fmla="*/ 11036877 w 11036883"/>
                <a:gd name="connsiteY0" fmla="*/ 4372834 h 5410485"/>
                <a:gd name="connsiteX1" fmla="*/ 555013 w 11036883"/>
                <a:gd name="connsiteY1" fmla="*/ 5382538 h 5410485"/>
                <a:gd name="connsiteX2" fmla="*/ 38095 w 11036883"/>
                <a:gd name="connsiteY2" fmla="*/ 12694 h 5410485"/>
                <a:gd name="connsiteX3" fmla="*/ 12694 w 11036883"/>
                <a:gd name="connsiteY3" fmla="*/ 12694 h 5410485"/>
                <a:gd name="connsiteX4" fmla="*/ 530881 w 11036883"/>
                <a:gd name="connsiteY4" fmla="*/ 5396509 h 5410485"/>
                <a:gd name="connsiteX5" fmla="*/ 532151 w 11036883"/>
                <a:gd name="connsiteY5" fmla="*/ 5409209 h 5410485"/>
                <a:gd name="connsiteX6" fmla="*/ 11036877 w 11036883"/>
                <a:gd name="connsiteY6" fmla="*/ 4398236 h 5410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36883" h="5410485">
                  <a:moveTo>
                    <a:pt x="11036877" y="4372834"/>
                  </a:moveTo>
                  <a:lnTo>
                    <a:pt x="555013" y="5382538"/>
                  </a:lnTo>
                  <a:lnTo>
                    <a:pt x="38095" y="12694"/>
                  </a:lnTo>
                  <a:lnTo>
                    <a:pt x="12694" y="12694"/>
                  </a:lnTo>
                  <a:lnTo>
                    <a:pt x="530881" y="5396509"/>
                  </a:lnTo>
                  <a:lnTo>
                    <a:pt x="532151" y="5409209"/>
                  </a:lnTo>
                  <a:lnTo>
                    <a:pt x="11036877" y="4398236"/>
                  </a:lnTo>
                  <a:close/>
                </a:path>
              </a:pathLst>
            </a:custGeom>
            <a:solidFill>
              <a:schemeClr val="bg1"/>
            </a:soli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350" noProof="0"/>
            </a:p>
          </p:txBody>
        </p:sp>
      </p:grpSp>
      <p:sp>
        <p:nvSpPr>
          <p:cNvPr id="16" name="Текст 3">
            <a:extLst>
              <a:ext uri="{FF2B5EF4-FFF2-40B4-BE49-F238E27FC236}">
                <a16:creationId xmlns:a16="http://schemas.microsoft.com/office/drawing/2014/main" id="{768D53E4-BBD0-4F2E-B5E9-1CDB627A84B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71227" y="2282951"/>
            <a:ext cx="2291684" cy="340271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108000" rIns="108000" bIns="108000" rtlCol="0" anchor="ctr" anchorCtr="0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lang="en-US" sz="1500" b="1">
                <a:solidFill>
                  <a:schemeClr val="bg1"/>
                </a:solidFill>
              </a:defRPr>
            </a:lvl1pPr>
          </a:lstStyle>
          <a:p>
            <a:pPr marL="171450" lvl="0" indent="-171450" rtl="0"/>
            <a:r>
              <a:rPr lang="ru-RU" noProof="0"/>
              <a:t>ОБРАЗЕЦ ТЕКСТА</a:t>
            </a:r>
          </a:p>
        </p:txBody>
      </p:sp>
      <p:sp>
        <p:nvSpPr>
          <p:cNvPr id="20" name="Рисунок 19">
            <a:extLst>
              <a:ext uri="{FF2B5EF4-FFF2-40B4-BE49-F238E27FC236}">
                <a16:creationId xmlns:a16="http://schemas.microsoft.com/office/drawing/2014/main" id="{C9B40841-64AD-4F36-A387-121624847296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2777983" y="1"/>
            <a:ext cx="6371261" cy="5685664"/>
          </a:xfrm>
          <a:custGeom>
            <a:avLst/>
            <a:gdLst>
              <a:gd name="connsiteX0" fmla="*/ 0 w 10973163"/>
              <a:gd name="connsiteY0" fmla="*/ 0 h 5778507"/>
              <a:gd name="connsiteX1" fmla="*/ 10973163 w 10973163"/>
              <a:gd name="connsiteY1" fmla="*/ 0 h 5778507"/>
              <a:gd name="connsiteX2" fmla="*/ 10973163 w 10973163"/>
              <a:gd name="connsiteY2" fmla="*/ 4708234 h 5778507"/>
              <a:gd name="connsiteX3" fmla="*/ 637629 w 10973163"/>
              <a:gd name="connsiteY3" fmla="*/ 5778507 h 5778507"/>
              <a:gd name="connsiteX4" fmla="*/ 513924 w 10973163"/>
              <a:gd name="connsiteY4" fmla="*/ 5778507 h 5778507"/>
              <a:gd name="connsiteX5" fmla="*/ 0 w 10973163"/>
              <a:gd name="connsiteY5" fmla="*/ 11 h 5778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73163" h="5778507">
                <a:moveTo>
                  <a:pt x="0" y="0"/>
                </a:moveTo>
                <a:lnTo>
                  <a:pt x="10973163" y="0"/>
                </a:lnTo>
                <a:lnTo>
                  <a:pt x="10973163" y="4708234"/>
                </a:lnTo>
                <a:lnTo>
                  <a:pt x="637629" y="5778507"/>
                </a:lnTo>
                <a:lnTo>
                  <a:pt x="513924" y="5778507"/>
                </a:lnTo>
                <a:lnTo>
                  <a:pt x="0" y="11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25" name="Заголовок 22">
            <a:extLst>
              <a:ext uri="{FF2B5EF4-FFF2-40B4-BE49-F238E27FC236}">
                <a16:creationId xmlns:a16="http://schemas.microsoft.com/office/drawing/2014/main" id="{A7AAB7EE-08F8-4859-95A3-BAB2909A0A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-45874" y="919126"/>
            <a:ext cx="2917916" cy="1091949"/>
          </a:xfrm>
          <a:custGeom>
            <a:avLst/>
            <a:gdLst>
              <a:gd name="connsiteX0" fmla="*/ 0 w 4011780"/>
              <a:gd name="connsiteY0" fmla="*/ 916770 h 916770"/>
              <a:gd name="connsiteX1" fmla="*/ 229193 w 4011780"/>
              <a:gd name="connsiteY1" fmla="*/ 0 h 916770"/>
              <a:gd name="connsiteX2" fmla="*/ 3782588 w 4011780"/>
              <a:gd name="connsiteY2" fmla="*/ 0 h 916770"/>
              <a:gd name="connsiteX3" fmla="*/ 4011780 w 4011780"/>
              <a:gd name="connsiteY3" fmla="*/ 916770 h 916770"/>
              <a:gd name="connsiteX4" fmla="*/ 0 w 4011780"/>
              <a:gd name="connsiteY4" fmla="*/ 916770 h 916770"/>
              <a:gd name="connsiteX0" fmla="*/ 0 w 4187844"/>
              <a:gd name="connsiteY0" fmla="*/ 916770 h 1051526"/>
              <a:gd name="connsiteX1" fmla="*/ 229193 w 4187844"/>
              <a:gd name="connsiteY1" fmla="*/ 0 h 1051526"/>
              <a:gd name="connsiteX2" fmla="*/ 3782588 w 4187844"/>
              <a:gd name="connsiteY2" fmla="*/ 0 h 1051526"/>
              <a:gd name="connsiteX3" fmla="*/ 4187844 w 4187844"/>
              <a:gd name="connsiteY3" fmla="*/ 1051526 h 1051526"/>
              <a:gd name="connsiteX4" fmla="*/ 0 w 4187844"/>
              <a:gd name="connsiteY4" fmla="*/ 916770 h 1051526"/>
              <a:gd name="connsiteX0" fmla="*/ 0 w 4187844"/>
              <a:gd name="connsiteY0" fmla="*/ 939936 h 1074692"/>
              <a:gd name="connsiteX1" fmla="*/ 229193 w 4187844"/>
              <a:gd name="connsiteY1" fmla="*/ 23166 h 1074692"/>
              <a:gd name="connsiteX2" fmla="*/ 4165479 w 4187844"/>
              <a:gd name="connsiteY2" fmla="*/ 0 h 1074692"/>
              <a:gd name="connsiteX3" fmla="*/ 4187844 w 4187844"/>
              <a:gd name="connsiteY3" fmla="*/ 1074692 h 1074692"/>
              <a:gd name="connsiteX4" fmla="*/ 0 w 4187844"/>
              <a:gd name="connsiteY4" fmla="*/ 939936 h 1074692"/>
              <a:gd name="connsiteX0" fmla="*/ 0 w 4860085"/>
              <a:gd name="connsiteY0" fmla="*/ 1101781 h 1101781"/>
              <a:gd name="connsiteX1" fmla="*/ 901434 w 4860085"/>
              <a:gd name="connsiteY1" fmla="*/ 23166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60085"/>
              <a:gd name="connsiteY0" fmla="*/ 1101781 h 1101781"/>
              <a:gd name="connsiteX1" fmla="*/ 84487 w 4860085"/>
              <a:gd name="connsiteY1" fmla="*/ 53552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86832"/>
              <a:gd name="connsiteY0" fmla="*/ 1098969 h 1098969"/>
              <a:gd name="connsiteX1" fmla="*/ 111234 w 4886832"/>
              <a:gd name="connsiteY1" fmla="*/ 53552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86832"/>
              <a:gd name="connsiteY0" fmla="*/ 1098969 h 1098969"/>
              <a:gd name="connsiteX1" fmla="*/ 95749 w 4886832"/>
              <a:gd name="connsiteY1" fmla="*/ 46516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92182"/>
              <a:gd name="connsiteY0" fmla="*/ 1098407 h 1098407"/>
              <a:gd name="connsiteX1" fmla="*/ 101099 w 4892182"/>
              <a:gd name="connsiteY1" fmla="*/ 46516 h 1098407"/>
              <a:gd name="connsiteX2" fmla="*/ 4869817 w 4892182"/>
              <a:gd name="connsiteY2" fmla="*/ 0 h 1098407"/>
              <a:gd name="connsiteX3" fmla="*/ 4892182 w 4892182"/>
              <a:gd name="connsiteY3" fmla="*/ 1074692 h 1098407"/>
              <a:gd name="connsiteX4" fmla="*/ 0 w 4892182"/>
              <a:gd name="connsiteY4" fmla="*/ 1098407 h 1098407"/>
              <a:gd name="connsiteX0" fmla="*/ 5888 w 4898070"/>
              <a:gd name="connsiteY0" fmla="*/ 1098407 h 1098407"/>
              <a:gd name="connsiteX1" fmla="*/ 0 w 4898070"/>
              <a:gd name="connsiteY1" fmla="*/ 35271 h 1098407"/>
              <a:gd name="connsiteX2" fmla="*/ 4875705 w 4898070"/>
              <a:gd name="connsiteY2" fmla="*/ 0 h 1098407"/>
              <a:gd name="connsiteX3" fmla="*/ 4898070 w 4898070"/>
              <a:gd name="connsiteY3" fmla="*/ 1074692 h 1098407"/>
              <a:gd name="connsiteX4" fmla="*/ 5888 w 4898070"/>
              <a:gd name="connsiteY4" fmla="*/ 1098407 h 1098407"/>
              <a:gd name="connsiteX0" fmla="*/ 25 w 5005106"/>
              <a:gd name="connsiteY0" fmla="*/ 1091949 h 1091949"/>
              <a:gd name="connsiteX1" fmla="*/ 107036 w 5005106"/>
              <a:gd name="connsiteY1" fmla="*/ 35271 h 1091949"/>
              <a:gd name="connsiteX2" fmla="*/ 4982741 w 5005106"/>
              <a:gd name="connsiteY2" fmla="*/ 0 h 1091949"/>
              <a:gd name="connsiteX3" fmla="*/ 5005106 w 5005106"/>
              <a:gd name="connsiteY3" fmla="*/ 1074692 h 1091949"/>
              <a:gd name="connsiteX4" fmla="*/ 25 w 5005106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5081" h="1091949">
                <a:moveTo>
                  <a:pt x="0" y="1091949"/>
                </a:moveTo>
                <a:lnTo>
                  <a:pt x="107011" y="35271"/>
                </a:lnTo>
                <a:lnTo>
                  <a:pt x="4982716" y="0"/>
                </a:lnTo>
                <a:lnTo>
                  <a:pt x="5005081" y="1074692"/>
                </a:lnTo>
                <a:lnTo>
                  <a:pt x="0" y="1091949"/>
                </a:lnTo>
                <a:close/>
              </a:path>
            </a:pathLst>
          </a:custGeom>
          <a:gradFill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</a:gradFill>
          <a:ln>
            <a:solidFill>
              <a:srgbClr val="99B898"/>
            </a:solidFill>
          </a:ln>
        </p:spPr>
        <p:txBody>
          <a:bodyPr lIns="954000"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Большое изображение</a:t>
            </a:r>
          </a:p>
        </p:txBody>
      </p:sp>
    </p:spTree>
    <p:extLst>
      <p:ext uri="{BB962C8B-B14F-4D97-AF65-F5344CB8AC3E}">
        <p14:creationId xmlns:p14="http://schemas.microsoft.com/office/powerpoint/2010/main" val="3656831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идео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афический объект 16">
            <a:extLst>
              <a:ext uri="{FF2B5EF4-FFF2-40B4-BE49-F238E27FC236}">
                <a16:creationId xmlns:a16="http://schemas.microsoft.com/office/drawing/2014/main" id="{10E52898-F619-494E-9A8E-D3CD0AF8B0E9}"/>
              </a:ext>
            </a:extLst>
          </p:cNvPr>
          <p:cNvGrpSpPr/>
          <p:nvPr userDrawn="1"/>
        </p:nvGrpSpPr>
        <p:grpSpPr>
          <a:xfrm>
            <a:off x="8221934" y="5678327"/>
            <a:ext cx="926100" cy="1051200"/>
            <a:chOff x="5626893" y="3026568"/>
            <a:chExt cx="937260" cy="800760"/>
          </a:xfrm>
        </p:grpSpPr>
        <p:sp>
          <p:nvSpPr>
            <p:cNvPr id="10" name="Полилиния: Фигура 9">
              <a:extLst>
                <a:ext uri="{FF2B5EF4-FFF2-40B4-BE49-F238E27FC236}">
                  <a16:creationId xmlns:a16="http://schemas.microsoft.com/office/drawing/2014/main" id="{B07EB11E-BCCF-4D3D-94A5-C5461CC106A2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350" noProof="0"/>
            </a:p>
          </p:txBody>
        </p:sp>
        <p:sp>
          <p:nvSpPr>
            <p:cNvPr id="11" name="Полилиния: Фигура 10">
              <a:extLst>
                <a:ext uri="{FF2B5EF4-FFF2-40B4-BE49-F238E27FC236}">
                  <a16:creationId xmlns:a16="http://schemas.microsoft.com/office/drawing/2014/main" id="{760EF36E-DD5E-492D-AD65-5711A7E6D3CD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350" noProof="0"/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F02D3A-D463-46FA-BA54-F231414BB7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83814" y="5382175"/>
            <a:ext cx="2976372" cy="83210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rtlCol="0" anchor="ctr" anchorCtr="0">
            <a:normAutofit/>
          </a:bodyPr>
          <a:lstStyle>
            <a:lvl1pPr algn="l">
              <a:defRPr sz="15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B13FE47-714B-440C-B0F1-CF020E287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FC9E707-512B-4E7C-A2EE-18CCAB03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3" name="Замещающее медиа 12">
            <a:extLst>
              <a:ext uri="{FF2B5EF4-FFF2-40B4-BE49-F238E27FC236}">
                <a16:creationId xmlns:a16="http://schemas.microsoft.com/office/drawing/2014/main" id="{60B14607-605B-4FF3-A0F5-BB2FCD9460CC}"/>
              </a:ext>
            </a:extLst>
          </p:cNvPr>
          <p:cNvSpPr>
            <a:spLocks noGrp="1"/>
          </p:cNvSpPr>
          <p:nvPr>
            <p:ph type="media" sz="quarter" idx="13" hasCustomPrompt="1"/>
          </p:nvPr>
        </p:nvSpPr>
        <p:spPr>
          <a:xfrm>
            <a:off x="1307592" y="1113044"/>
            <a:ext cx="6528816" cy="4050792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pPr rtl="0"/>
            <a:r>
              <a:rPr lang="ru-RU" noProof="0"/>
              <a:t>Щелкните значок, чтобы добавить медиа</a:t>
            </a:r>
          </a:p>
        </p:txBody>
      </p:sp>
      <p:sp>
        <p:nvSpPr>
          <p:cNvPr id="17" name="Полилиния: Фигура 16">
            <a:extLst>
              <a:ext uri="{FF2B5EF4-FFF2-40B4-BE49-F238E27FC236}">
                <a16:creationId xmlns:a16="http://schemas.microsoft.com/office/drawing/2014/main" id="{C014D0AB-6E42-4C38-96B3-E4512EF81B12}"/>
              </a:ext>
            </a:extLst>
          </p:cNvPr>
          <p:cNvSpPr/>
          <p:nvPr/>
        </p:nvSpPr>
        <p:spPr>
          <a:xfrm>
            <a:off x="-9547" y="3056551"/>
            <a:ext cx="982195" cy="470436"/>
          </a:xfrm>
          <a:custGeom>
            <a:avLst/>
            <a:gdLst>
              <a:gd name="connsiteX0" fmla="*/ 1296892 w 1309592"/>
              <a:gd name="connsiteY0" fmla="*/ 12728 h 470436"/>
              <a:gd name="connsiteX1" fmla="*/ 544194 w 1309592"/>
              <a:gd name="connsiteY1" fmla="*/ 13999 h 470436"/>
              <a:gd name="connsiteX2" fmla="*/ 12728 w 1309592"/>
              <a:gd name="connsiteY2" fmla="*/ 128430 h 470436"/>
              <a:gd name="connsiteX3" fmla="*/ 12728 w 1309592"/>
              <a:gd name="connsiteY3" fmla="*/ 469178 h 470436"/>
              <a:gd name="connsiteX4" fmla="*/ 652267 w 1309592"/>
              <a:gd name="connsiteY4" fmla="*/ 335676 h 47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9592" h="470436">
                <a:moveTo>
                  <a:pt x="1296892" y="12728"/>
                </a:moveTo>
                <a:lnTo>
                  <a:pt x="544194" y="13999"/>
                </a:lnTo>
                <a:lnTo>
                  <a:pt x="12728" y="128430"/>
                </a:lnTo>
                <a:lnTo>
                  <a:pt x="12728" y="469178"/>
                </a:lnTo>
                <a:lnTo>
                  <a:pt x="652267" y="335676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sz="1350" noProof="0"/>
          </a:p>
        </p:txBody>
      </p:sp>
      <p:sp>
        <p:nvSpPr>
          <p:cNvPr id="16" name="Полилиния: фигура 15">
            <a:extLst>
              <a:ext uri="{FF2B5EF4-FFF2-40B4-BE49-F238E27FC236}">
                <a16:creationId xmlns:a16="http://schemas.microsoft.com/office/drawing/2014/main" id="{D0C0C476-0F93-4FFD-8D6A-6F1E2859E1FF}"/>
              </a:ext>
            </a:extLst>
          </p:cNvPr>
          <p:cNvSpPr/>
          <p:nvPr/>
        </p:nvSpPr>
        <p:spPr>
          <a:xfrm>
            <a:off x="-9546" y="2995522"/>
            <a:ext cx="1144304" cy="737441"/>
          </a:xfrm>
          <a:custGeom>
            <a:avLst/>
            <a:gdLst>
              <a:gd name="connsiteX0" fmla="*/ 12728 w 1525739"/>
              <a:gd name="connsiteY0" fmla="*/ 736182 h 737440"/>
              <a:gd name="connsiteX1" fmla="*/ 1520667 w 1525739"/>
              <a:gd name="connsiteY1" fmla="*/ 415777 h 737440"/>
              <a:gd name="connsiteX2" fmla="*/ 1435480 w 1525739"/>
              <a:gd name="connsiteY2" fmla="*/ 12728 h 737440"/>
              <a:gd name="connsiteX3" fmla="*/ 12728 w 1525739"/>
              <a:gd name="connsiteY3" fmla="*/ 315333 h 73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5739" h="737440">
                <a:moveTo>
                  <a:pt x="12728" y="736182"/>
                </a:moveTo>
                <a:lnTo>
                  <a:pt x="1520667" y="415777"/>
                </a:lnTo>
                <a:lnTo>
                  <a:pt x="1435480" y="12728"/>
                </a:lnTo>
                <a:lnTo>
                  <a:pt x="12728" y="315333"/>
                </a:lnTo>
                <a:close/>
              </a:path>
            </a:pathLst>
          </a:custGeom>
          <a:blipFill>
            <a:blip r:embed="rId2"/>
            <a:srcRect/>
            <a:stretch>
              <a:fillRect l="-173104" t="23847" r="3068" b="-7479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r>
              <a:rPr lang="ru-RU" sz="1350" noProof="0"/>
              <a:t> </a:t>
            </a:r>
          </a:p>
        </p:txBody>
      </p:sp>
      <p:sp>
        <p:nvSpPr>
          <p:cNvPr id="19" name="Полилиния: Фигура 18">
            <a:extLst>
              <a:ext uri="{FF2B5EF4-FFF2-40B4-BE49-F238E27FC236}">
                <a16:creationId xmlns:a16="http://schemas.microsoft.com/office/drawing/2014/main" id="{37DED860-B2F3-4B02-B7C4-F0FC61CFA7AC}"/>
              </a:ext>
            </a:extLst>
          </p:cNvPr>
          <p:cNvSpPr/>
          <p:nvPr/>
        </p:nvSpPr>
        <p:spPr>
          <a:xfrm>
            <a:off x="8094036" y="-12728"/>
            <a:ext cx="1048946" cy="1665599"/>
          </a:xfrm>
          <a:custGeom>
            <a:avLst/>
            <a:gdLst>
              <a:gd name="connsiteX0" fmla="*/ 1206619 w 1398594"/>
              <a:gd name="connsiteY0" fmla="*/ 12728 h 1665598"/>
              <a:gd name="connsiteX1" fmla="*/ 333133 w 1398594"/>
              <a:gd name="connsiteY1" fmla="*/ 1010815 h 1665598"/>
              <a:gd name="connsiteX2" fmla="*/ 12728 w 1398594"/>
              <a:gd name="connsiteY2" fmla="*/ 1656712 h 1665598"/>
              <a:gd name="connsiteX3" fmla="*/ 612852 w 1398594"/>
              <a:gd name="connsiteY3" fmla="*/ 1202804 h 1665598"/>
              <a:gd name="connsiteX4" fmla="*/ 1394793 w 1398594"/>
              <a:gd name="connsiteY4" fmla="*/ 297532 h 1665598"/>
              <a:gd name="connsiteX5" fmla="*/ 1394793 w 1398594"/>
              <a:gd name="connsiteY5" fmla="*/ 12728 h 1665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8594" h="1665598">
                <a:moveTo>
                  <a:pt x="1206619" y="12728"/>
                </a:moveTo>
                <a:lnTo>
                  <a:pt x="333133" y="1010815"/>
                </a:lnTo>
                <a:lnTo>
                  <a:pt x="12728" y="1656712"/>
                </a:lnTo>
                <a:lnTo>
                  <a:pt x="612852" y="1202804"/>
                </a:lnTo>
                <a:lnTo>
                  <a:pt x="1394793" y="297532"/>
                </a:lnTo>
                <a:lnTo>
                  <a:pt x="1394793" y="12728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sz="1350" noProof="0"/>
          </a:p>
        </p:txBody>
      </p:sp>
      <p:sp>
        <p:nvSpPr>
          <p:cNvPr id="18" name="Полилиния: Фигура 17">
            <a:extLst>
              <a:ext uri="{FF2B5EF4-FFF2-40B4-BE49-F238E27FC236}">
                <a16:creationId xmlns:a16="http://schemas.microsoft.com/office/drawing/2014/main" id="{A8325BE9-BD79-4F37-99D7-6CE4487E9256}"/>
              </a:ext>
            </a:extLst>
          </p:cNvPr>
          <p:cNvSpPr/>
          <p:nvPr/>
        </p:nvSpPr>
        <p:spPr>
          <a:xfrm>
            <a:off x="8014842" y="-12728"/>
            <a:ext cx="1134769" cy="1983461"/>
          </a:xfrm>
          <a:custGeom>
            <a:avLst/>
            <a:gdLst>
              <a:gd name="connsiteX0" fmla="*/ 1505410 w 1513024"/>
              <a:gd name="connsiteY0" fmla="*/ 12728 h 1983460"/>
              <a:gd name="connsiteX1" fmla="*/ 1504139 w 1513024"/>
              <a:gd name="connsiteY1" fmla="*/ 12728 h 1983460"/>
              <a:gd name="connsiteX2" fmla="*/ 12728 w 1513024"/>
              <a:gd name="connsiteY2" fmla="*/ 1699941 h 1983460"/>
              <a:gd name="connsiteX3" fmla="*/ 321691 w 1513024"/>
              <a:gd name="connsiteY3" fmla="*/ 1972031 h 1983460"/>
              <a:gd name="connsiteX4" fmla="*/ 1505410 w 1513024"/>
              <a:gd name="connsiteY4" fmla="*/ 633195 h 198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3024" h="1983460">
                <a:moveTo>
                  <a:pt x="1505410" y="12728"/>
                </a:moveTo>
                <a:lnTo>
                  <a:pt x="1504139" y="12728"/>
                </a:lnTo>
                <a:lnTo>
                  <a:pt x="12728" y="1699941"/>
                </a:lnTo>
                <a:lnTo>
                  <a:pt x="321691" y="1972031"/>
                </a:lnTo>
                <a:lnTo>
                  <a:pt x="1505410" y="633195"/>
                </a:lnTo>
                <a:close/>
              </a:path>
            </a:pathLst>
          </a:custGeom>
          <a:blipFill>
            <a:blip r:embed="rId3"/>
            <a:srcRect/>
            <a:stretch>
              <a:fillRect l="10185" t="-69719" r="-101663" b="637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sz="1350" noProof="0"/>
          </a:p>
        </p:txBody>
      </p:sp>
    </p:spTree>
    <p:extLst>
      <p:ext uri="{BB962C8B-B14F-4D97-AF65-F5344CB8AC3E}">
        <p14:creationId xmlns:p14="http://schemas.microsoft.com/office/powerpoint/2010/main" val="1013977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A1845D3B-A7CA-4751-B979-90553EDEB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 2">
            <a:extLst>
              <a:ext uri="{FF2B5EF4-FFF2-40B4-BE49-F238E27FC236}">
                <a16:creationId xmlns:a16="http://schemas.microsoft.com/office/drawing/2014/main" id="{46A43512-71B9-49DF-A1D4-8CE3742E4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B83A523-550D-4EF7-B5BF-4E5BA6655B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391444" y="594582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 rtl="0"/>
            <a:r>
              <a:rPr lang="ru-RU" noProof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C8A98FF-2C58-4968-A1DC-0EBD6961C6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3419" y="5945825"/>
            <a:ext cx="1979492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5E93C2C-842E-4579-ABBB-7ED2CC0BA1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72808" y="5945825"/>
            <a:ext cx="48169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fld id="{98C0CDE5-970C-4CC4-BF43-0DA127E73E82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828830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1" r:id="rId7"/>
    <p:sldLayoutId id="2147483655" r:id="rId8"/>
    <p:sldLayoutId id="2147483657" r:id="rId9"/>
    <p:sldLayoutId id="2147483658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9" r:id="rId16"/>
    <p:sldLayoutId id="2147483670" r:id="rId17"/>
    <p:sldLayoutId id="2147483667" r:id="rId18"/>
    <p:sldLayoutId id="2147483668" r:id="rId19"/>
    <p:sldLayoutId id="2147483660" r:id="rId20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accent4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accent4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accent4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accent4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72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431" userDrawn="1">
          <p15:clr>
            <a:srgbClr val="F26B43"/>
          </p15:clr>
        </p15:guide>
        <p15:guide id="4" pos="5330" userDrawn="1">
          <p15:clr>
            <a:srgbClr val="F26B43"/>
          </p15:clr>
        </p15:guide>
        <p15:guide id="5" orient="horz" pos="3748" userDrawn="1">
          <p15:clr>
            <a:srgbClr val="F26B43"/>
          </p15:clr>
        </p15:guide>
        <p15:guide id="6" pos="2438" userDrawn="1">
          <p15:clr>
            <a:srgbClr val="F26B43"/>
          </p15:clr>
        </p15:guide>
        <p15:guide id="7" pos="3323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Дети за партой, смотрящие в записную книжку">
            <a:extLst>
              <a:ext uri="{FF2B5EF4-FFF2-40B4-BE49-F238E27FC236}">
                <a16:creationId xmlns:a16="http://schemas.microsoft.com/office/drawing/2014/main" id="{F1EACC03-9DC7-4C77-9BAE-11CBF767B58D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7" name="Текст 6">
            <a:extLst>
              <a:ext uri="{FF2B5EF4-FFF2-40B4-BE49-F238E27FC236}">
                <a16:creationId xmlns:a16="http://schemas.microsoft.com/office/drawing/2014/main" id="{7671E014-38A6-4604-84E2-0E92500FBC5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rtlCol="0"/>
          <a:lstStyle/>
          <a:p>
            <a:pPr rtl="0"/>
            <a:r>
              <a:rPr lang="ru-RU" dirty="0"/>
              <a:t>Май 2020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F535A0-9A52-40AD-972C-D0F96C9052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1060589">
            <a:off x="5446838" y="2726140"/>
            <a:ext cx="3638514" cy="1827069"/>
          </a:xfrm>
        </p:spPr>
        <p:txBody>
          <a:bodyPr rtlCol="0"/>
          <a:lstStyle/>
          <a:p>
            <a:pPr rtl="0"/>
            <a:r>
              <a:rPr lang="ru-RU" dirty="0"/>
              <a:t>Загадки родной речи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A81143F-FBEE-4565-886D-08852310C8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913849">
            <a:off x="6094742" y="5127867"/>
            <a:ext cx="2972693" cy="858767"/>
          </a:xfrm>
        </p:spPr>
        <p:txBody>
          <a:bodyPr rtlCol="0">
            <a:normAutofit/>
          </a:bodyPr>
          <a:lstStyle/>
          <a:p>
            <a:r>
              <a:rPr lang="ru-RU" sz="3200" dirty="0"/>
              <a:t>Ю.А. </a:t>
            </a:r>
            <a:r>
              <a:rPr lang="ru-RU" sz="3200" dirty="0" err="1"/>
              <a:t>Гоголадзе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9977469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A671B52E-EAFA-4D46-9FB9-3331FF28CC60}"/>
              </a:ext>
            </a:extLst>
          </p:cNvPr>
          <p:cNvSpPr/>
          <p:nvPr/>
        </p:nvSpPr>
        <p:spPr>
          <a:xfrm>
            <a:off x="3545469" y="1296825"/>
            <a:ext cx="393409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spc="3100" dirty="0">
                <a:solidFill>
                  <a:schemeClr val="accent6">
                    <a:lumMod val="75000"/>
                  </a:schemeClr>
                </a:solidFill>
              </a:rPr>
              <a:t>МЕСЯЦ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C10596BC-C447-485E-85C5-099F5CC45A1A}"/>
              </a:ext>
            </a:extLst>
          </p:cNvPr>
          <p:cNvSpPr/>
          <p:nvPr/>
        </p:nvSpPr>
        <p:spPr>
          <a:xfrm>
            <a:off x="1273374" y="3127714"/>
            <a:ext cx="544142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spc="3400" dirty="0">
                <a:solidFill>
                  <a:schemeClr val="accent6">
                    <a:lumMod val="75000"/>
                  </a:schemeClr>
                </a:solidFill>
              </a:rPr>
              <a:t>МОЛОТОК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7DC78F4F-59F2-47AC-A627-1FBF51863987}"/>
              </a:ext>
            </a:extLst>
          </p:cNvPr>
          <p:cNvSpPr/>
          <p:nvPr/>
        </p:nvSpPr>
        <p:spPr>
          <a:xfrm>
            <a:off x="2735568" y="4961408"/>
            <a:ext cx="546976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spc="3200" dirty="0">
                <a:solidFill>
                  <a:schemeClr val="accent6">
                    <a:lumMod val="75000"/>
                  </a:schemeClr>
                </a:solidFill>
              </a:rPr>
              <a:t>ПОМИДОР</a:t>
            </a:r>
          </a:p>
        </p:txBody>
      </p:sp>
      <p:graphicFrame>
        <p:nvGraphicFramePr>
          <p:cNvPr id="10" name="Таблица 10">
            <a:extLst>
              <a:ext uri="{FF2B5EF4-FFF2-40B4-BE49-F238E27FC236}">
                <a16:creationId xmlns:a16="http://schemas.microsoft.com/office/drawing/2014/main" id="{1BB47195-34CE-4792-8CEA-333E9EAD10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124581"/>
              </p:ext>
            </p:extLst>
          </p:nvPr>
        </p:nvGraphicFramePr>
        <p:xfrm>
          <a:off x="4819191" y="1321758"/>
          <a:ext cx="720028" cy="427275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0028">
                  <a:extLst>
                    <a:ext uri="{9D8B030D-6E8A-4147-A177-3AD203B41FA5}">
                      <a16:colId xmlns:a16="http://schemas.microsoft.com/office/drawing/2014/main" val="1591670267"/>
                    </a:ext>
                  </a:extLst>
                </a:gridCol>
              </a:tblGrid>
              <a:tr h="610394">
                <a:tc>
                  <a:txBody>
                    <a:bodyPr/>
                    <a:lstStyle/>
                    <a:p>
                      <a:r>
                        <a:rPr lang="ru-RU" b="1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0519580"/>
                  </a:ext>
                </a:extLst>
              </a:tr>
              <a:tr h="61039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6954009"/>
                  </a:ext>
                </a:extLst>
              </a:tr>
              <a:tr h="61039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5467493"/>
                  </a:ext>
                </a:extLst>
              </a:tr>
              <a:tr h="61039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4732764"/>
                  </a:ext>
                </a:extLst>
              </a:tr>
              <a:tr h="61039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5989621"/>
                  </a:ext>
                </a:extLst>
              </a:tr>
              <a:tr h="61039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2247459"/>
                  </a:ext>
                </a:extLst>
              </a:tr>
              <a:tr h="61039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1928939"/>
                  </a:ext>
                </a:extLst>
              </a:tr>
            </a:tbl>
          </a:graphicData>
        </a:graphic>
      </p:graphicFrame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45AB00-1C5C-4EB0-B93F-C03AB7A9B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5926" y="210100"/>
            <a:ext cx="6052786" cy="832104"/>
          </a:xfrm>
        </p:spPr>
        <p:txBody>
          <a:bodyPr rtlCol="0">
            <a:normAutofit/>
          </a:bodyPr>
          <a:lstStyle/>
          <a:p>
            <a:pPr algn="ctr"/>
            <a:r>
              <a:rPr lang="ru-RU" sz="2400" dirty="0"/>
              <a:t>1. Непроверяемые безударные гласные.</a:t>
            </a:r>
            <a:br>
              <a:rPr lang="ru-RU" sz="2400" dirty="0"/>
            </a:br>
            <a:r>
              <a:rPr lang="ru-RU" sz="2400" dirty="0"/>
              <a:t>Словарные слова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6ED2A0C-51B7-4C46-8FCB-2E66B0949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9499" y="5945825"/>
            <a:ext cx="1979492" cy="443216"/>
          </a:xfrm>
        </p:spPr>
        <p:txBody>
          <a:bodyPr rtlCol="0"/>
          <a:lstStyle/>
          <a:p>
            <a:r>
              <a:rPr lang="ru-RU" dirty="0"/>
              <a:t>Кроссворды по русскому языку и культуре речи для 2 класса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A5C7728-2B22-4010-8DCD-8C45FAB4D40C}"/>
              </a:ext>
            </a:extLst>
          </p:cNvPr>
          <p:cNvSpPr txBox="1"/>
          <p:nvPr/>
        </p:nvSpPr>
        <p:spPr>
          <a:xfrm>
            <a:off x="5004307" y="1300416"/>
            <a:ext cx="48169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chemeClr val="accent6">
                    <a:lumMod val="75000"/>
                  </a:schemeClr>
                </a:solidFill>
              </a:rPr>
              <a:t>САЛОЧКИ</a:t>
            </a:r>
          </a:p>
        </p:txBody>
      </p:sp>
      <p:graphicFrame>
        <p:nvGraphicFramePr>
          <p:cNvPr id="12" name="Таблица 12">
            <a:extLst>
              <a:ext uri="{FF2B5EF4-FFF2-40B4-BE49-F238E27FC236}">
                <a16:creationId xmlns:a16="http://schemas.microsoft.com/office/drawing/2014/main" id="{D2DE1340-0E00-4A22-9784-2ED1D72F68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9981990"/>
              </p:ext>
            </p:extLst>
          </p:nvPr>
        </p:nvGraphicFramePr>
        <p:xfrm>
          <a:off x="1252246" y="3142860"/>
          <a:ext cx="5001927" cy="6220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14561">
                  <a:extLst>
                    <a:ext uri="{9D8B030D-6E8A-4147-A177-3AD203B41FA5}">
                      <a16:colId xmlns:a16="http://schemas.microsoft.com/office/drawing/2014/main" val="3615178739"/>
                    </a:ext>
                  </a:extLst>
                </a:gridCol>
                <a:gridCol w="714561">
                  <a:extLst>
                    <a:ext uri="{9D8B030D-6E8A-4147-A177-3AD203B41FA5}">
                      <a16:colId xmlns:a16="http://schemas.microsoft.com/office/drawing/2014/main" val="3427267626"/>
                    </a:ext>
                  </a:extLst>
                </a:gridCol>
                <a:gridCol w="714561">
                  <a:extLst>
                    <a:ext uri="{9D8B030D-6E8A-4147-A177-3AD203B41FA5}">
                      <a16:colId xmlns:a16="http://schemas.microsoft.com/office/drawing/2014/main" val="1724650421"/>
                    </a:ext>
                  </a:extLst>
                </a:gridCol>
                <a:gridCol w="714561">
                  <a:extLst>
                    <a:ext uri="{9D8B030D-6E8A-4147-A177-3AD203B41FA5}">
                      <a16:colId xmlns:a16="http://schemas.microsoft.com/office/drawing/2014/main" val="4205900162"/>
                    </a:ext>
                  </a:extLst>
                </a:gridCol>
                <a:gridCol w="714561">
                  <a:extLst>
                    <a:ext uri="{9D8B030D-6E8A-4147-A177-3AD203B41FA5}">
                      <a16:colId xmlns:a16="http://schemas.microsoft.com/office/drawing/2014/main" val="3445005325"/>
                    </a:ext>
                  </a:extLst>
                </a:gridCol>
                <a:gridCol w="714561">
                  <a:extLst>
                    <a:ext uri="{9D8B030D-6E8A-4147-A177-3AD203B41FA5}">
                      <a16:colId xmlns:a16="http://schemas.microsoft.com/office/drawing/2014/main" val="570641805"/>
                    </a:ext>
                  </a:extLst>
                </a:gridCol>
                <a:gridCol w="714561">
                  <a:extLst>
                    <a:ext uri="{9D8B030D-6E8A-4147-A177-3AD203B41FA5}">
                      <a16:colId xmlns:a16="http://schemas.microsoft.com/office/drawing/2014/main" val="2150173051"/>
                    </a:ext>
                  </a:extLst>
                </a:gridCol>
              </a:tblGrid>
              <a:tr h="622026">
                <a:tc>
                  <a:txBody>
                    <a:bodyPr/>
                    <a:lstStyle/>
                    <a:p>
                      <a:r>
                        <a:rPr lang="ru-RU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579479"/>
                  </a:ext>
                </a:extLst>
              </a:tr>
            </a:tbl>
          </a:graphicData>
        </a:graphic>
      </p:graphicFrame>
      <p:graphicFrame>
        <p:nvGraphicFramePr>
          <p:cNvPr id="15" name="Таблица 12">
            <a:extLst>
              <a:ext uri="{FF2B5EF4-FFF2-40B4-BE49-F238E27FC236}">
                <a16:creationId xmlns:a16="http://schemas.microsoft.com/office/drawing/2014/main" id="{596364A2-55DD-4AC7-A9E0-BF3BFC17BD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5159764"/>
              </p:ext>
            </p:extLst>
          </p:nvPr>
        </p:nvGraphicFramePr>
        <p:xfrm>
          <a:off x="2685638" y="4976532"/>
          <a:ext cx="5001927" cy="6220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14561">
                  <a:extLst>
                    <a:ext uri="{9D8B030D-6E8A-4147-A177-3AD203B41FA5}">
                      <a16:colId xmlns:a16="http://schemas.microsoft.com/office/drawing/2014/main" val="3615178739"/>
                    </a:ext>
                  </a:extLst>
                </a:gridCol>
                <a:gridCol w="714561">
                  <a:extLst>
                    <a:ext uri="{9D8B030D-6E8A-4147-A177-3AD203B41FA5}">
                      <a16:colId xmlns:a16="http://schemas.microsoft.com/office/drawing/2014/main" val="3427267626"/>
                    </a:ext>
                  </a:extLst>
                </a:gridCol>
                <a:gridCol w="714561">
                  <a:extLst>
                    <a:ext uri="{9D8B030D-6E8A-4147-A177-3AD203B41FA5}">
                      <a16:colId xmlns:a16="http://schemas.microsoft.com/office/drawing/2014/main" val="1724650421"/>
                    </a:ext>
                  </a:extLst>
                </a:gridCol>
                <a:gridCol w="714561">
                  <a:extLst>
                    <a:ext uri="{9D8B030D-6E8A-4147-A177-3AD203B41FA5}">
                      <a16:colId xmlns:a16="http://schemas.microsoft.com/office/drawing/2014/main" val="4205900162"/>
                    </a:ext>
                  </a:extLst>
                </a:gridCol>
                <a:gridCol w="714561">
                  <a:extLst>
                    <a:ext uri="{9D8B030D-6E8A-4147-A177-3AD203B41FA5}">
                      <a16:colId xmlns:a16="http://schemas.microsoft.com/office/drawing/2014/main" val="3445005325"/>
                    </a:ext>
                  </a:extLst>
                </a:gridCol>
                <a:gridCol w="714561">
                  <a:extLst>
                    <a:ext uri="{9D8B030D-6E8A-4147-A177-3AD203B41FA5}">
                      <a16:colId xmlns:a16="http://schemas.microsoft.com/office/drawing/2014/main" val="570641805"/>
                    </a:ext>
                  </a:extLst>
                </a:gridCol>
                <a:gridCol w="714561">
                  <a:extLst>
                    <a:ext uri="{9D8B030D-6E8A-4147-A177-3AD203B41FA5}">
                      <a16:colId xmlns:a16="http://schemas.microsoft.com/office/drawing/2014/main" val="2150173051"/>
                    </a:ext>
                  </a:extLst>
                </a:gridCol>
              </a:tblGrid>
              <a:tr h="622026">
                <a:tc>
                  <a:txBody>
                    <a:bodyPr/>
                    <a:lstStyle/>
                    <a:p>
                      <a:r>
                        <a:rPr lang="ru-RU" b="1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579479"/>
                  </a:ext>
                </a:extLst>
              </a:tr>
            </a:tbl>
          </a:graphicData>
        </a:graphic>
      </p:graphicFrame>
      <p:graphicFrame>
        <p:nvGraphicFramePr>
          <p:cNvPr id="17" name="Таблица 10">
            <a:extLst>
              <a:ext uri="{FF2B5EF4-FFF2-40B4-BE49-F238E27FC236}">
                <a16:creationId xmlns:a16="http://schemas.microsoft.com/office/drawing/2014/main" id="{DD1A2298-FB5F-43AF-A758-9A1F666195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2622885"/>
              </p:ext>
            </p:extLst>
          </p:nvPr>
        </p:nvGraphicFramePr>
        <p:xfrm>
          <a:off x="3409143" y="1309834"/>
          <a:ext cx="720028" cy="30519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0028">
                  <a:extLst>
                    <a:ext uri="{9D8B030D-6E8A-4147-A177-3AD203B41FA5}">
                      <a16:colId xmlns:a16="http://schemas.microsoft.com/office/drawing/2014/main" val="1591670267"/>
                    </a:ext>
                  </a:extLst>
                </a:gridCol>
              </a:tblGrid>
              <a:tr h="610394"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0519580"/>
                  </a:ext>
                </a:extLst>
              </a:tr>
              <a:tr h="61039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6954009"/>
                  </a:ext>
                </a:extLst>
              </a:tr>
              <a:tr h="61039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5467493"/>
                  </a:ext>
                </a:extLst>
              </a:tr>
              <a:tr h="61039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4732764"/>
                  </a:ext>
                </a:extLst>
              </a:tr>
              <a:tr h="61039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5989621"/>
                  </a:ext>
                </a:extLst>
              </a:tr>
            </a:tbl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485013E8-81C1-4339-A2A2-0BECBC9D0D12}"/>
              </a:ext>
            </a:extLst>
          </p:cNvPr>
          <p:cNvSpPr txBox="1"/>
          <p:nvPr/>
        </p:nvSpPr>
        <p:spPr>
          <a:xfrm>
            <a:off x="3556851" y="1303553"/>
            <a:ext cx="66719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chemeClr val="accent6">
                    <a:lumMod val="75000"/>
                  </a:schemeClr>
                </a:solidFill>
              </a:rPr>
              <a:t>МОРОЗ</a:t>
            </a:r>
          </a:p>
        </p:txBody>
      </p:sp>
      <p:graphicFrame>
        <p:nvGraphicFramePr>
          <p:cNvPr id="20" name="Таблица 12">
            <a:extLst>
              <a:ext uri="{FF2B5EF4-FFF2-40B4-BE49-F238E27FC236}">
                <a16:creationId xmlns:a16="http://schemas.microsoft.com/office/drawing/2014/main" id="{3921DAA8-4C81-4DF0-8909-7DD4B7B373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5721404"/>
              </p:ext>
            </p:extLst>
          </p:nvPr>
        </p:nvGraphicFramePr>
        <p:xfrm>
          <a:off x="3400768" y="1311971"/>
          <a:ext cx="3575950" cy="6220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15190">
                  <a:extLst>
                    <a:ext uri="{9D8B030D-6E8A-4147-A177-3AD203B41FA5}">
                      <a16:colId xmlns:a16="http://schemas.microsoft.com/office/drawing/2014/main" val="3615178739"/>
                    </a:ext>
                  </a:extLst>
                </a:gridCol>
                <a:gridCol w="715190">
                  <a:extLst>
                    <a:ext uri="{9D8B030D-6E8A-4147-A177-3AD203B41FA5}">
                      <a16:colId xmlns:a16="http://schemas.microsoft.com/office/drawing/2014/main" val="3427267626"/>
                    </a:ext>
                  </a:extLst>
                </a:gridCol>
                <a:gridCol w="715190">
                  <a:extLst>
                    <a:ext uri="{9D8B030D-6E8A-4147-A177-3AD203B41FA5}">
                      <a16:colId xmlns:a16="http://schemas.microsoft.com/office/drawing/2014/main" val="1724650421"/>
                    </a:ext>
                  </a:extLst>
                </a:gridCol>
                <a:gridCol w="715190">
                  <a:extLst>
                    <a:ext uri="{9D8B030D-6E8A-4147-A177-3AD203B41FA5}">
                      <a16:colId xmlns:a16="http://schemas.microsoft.com/office/drawing/2014/main" val="4205900162"/>
                    </a:ext>
                  </a:extLst>
                </a:gridCol>
                <a:gridCol w="715190">
                  <a:extLst>
                    <a:ext uri="{9D8B030D-6E8A-4147-A177-3AD203B41FA5}">
                      <a16:colId xmlns:a16="http://schemas.microsoft.com/office/drawing/2014/main" val="3445005325"/>
                    </a:ext>
                  </a:extLst>
                </a:gridCol>
              </a:tblGrid>
              <a:tr h="622026">
                <a:tc>
                  <a:txBody>
                    <a:bodyPr/>
                    <a:lstStyle/>
                    <a:p>
                      <a:r>
                        <a:rPr lang="ru-RU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579479"/>
                  </a:ext>
                </a:extLst>
              </a:tr>
            </a:tbl>
          </a:graphicData>
        </a:graphic>
      </p:graphicFrame>
      <p:graphicFrame>
        <p:nvGraphicFramePr>
          <p:cNvPr id="22" name="Таблица 10">
            <a:extLst>
              <a:ext uri="{FF2B5EF4-FFF2-40B4-BE49-F238E27FC236}">
                <a16:creationId xmlns:a16="http://schemas.microsoft.com/office/drawing/2014/main" id="{74B3B895-C00E-4148-B2E5-630571C0E6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4818481"/>
              </p:ext>
            </p:extLst>
          </p:nvPr>
        </p:nvGraphicFramePr>
        <p:xfrm>
          <a:off x="6976720" y="2542047"/>
          <a:ext cx="720028" cy="30519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0028">
                  <a:extLst>
                    <a:ext uri="{9D8B030D-6E8A-4147-A177-3AD203B41FA5}">
                      <a16:colId xmlns:a16="http://schemas.microsoft.com/office/drawing/2014/main" val="1591670267"/>
                    </a:ext>
                  </a:extLst>
                </a:gridCol>
              </a:tblGrid>
              <a:tr h="610394">
                <a:tc>
                  <a:txBody>
                    <a:bodyPr/>
                    <a:lstStyle/>
                    <a:p>
                      <a:r>
                        <a:rPr lang="ru-RU" b="1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0519580"/>
                  </a:ext>
                </a:extLst>
              </a:tr>
              <a:tr h="61039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6954009"/>
                  </a:ext>
                </a:extLst>
              </a:tr>
              <a:tr h="61039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5467493"/>
                  </a:ext>
                </a:extLst>
              </a:tr>
              <a:tr h="61039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4732764"/>
                  </a:ext>
                </a:extLst>
              </a:tr>
              <a:tr h="61039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5989621"/>
                  </a:ext>
                </a:extLst>
              </a:tr>
            </a:tbl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DB8046D9-066A-4753-8476-31804CA3541D}"/>
              </a:ext>
            </a:extLst>
          </p:cNvPr>
          <p:cNvSpPr txBox="1"/>
          <p:nvPr/>
        </p:nvSpPr>
        <p:spPr>
          <a:xfrm>
            <a:off x="7198570" y="2523409"/>
            <a:ext cx="66719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chemeClr val="accent6">
                    <a:lumMod val="75000"/>
                  </a:schemeClr>
                </a:solidFill>
              </a:rPr>
              <a:t>ТОПОР</a:t>
            </a:r>
          </a:p>
        </p:txBody>
      </p:sp>
    </p:spTree>
    <p:extLst>
      <p:ext uri="{BB962C8B-B14F-4D97-AF65-F5344CB8AC3E}">
        <p14:creationId xmlns:p14="http://schemas.microsoft.com/office/powerpoint/2010/main" val="4138966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4" grpId="0"/>
      <p:bldP spid="16" grpId="0"/>
      <p:bldP spid="9" grpId="0"/>
      <p:bldP spid="18" grpId="0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F09A1599-FFF7-47BF-8DBA-011B8E9C8636}"/>
              </a:ext>
            </a:extLst>
          </p:cNvPr>
          <p:cNvSpPr/>
          <p:nvPr/>
        </p:nvSpPr>
        <p:spPr>
          <a:xfrm>
            <a:off x="5795520" y="2446685"/>
            <a:ext cx="29055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spc="2500" dirty="0">
                <a:solidFill>
                  <a:schemeClr val="accent6">
                    <a:lumMod val="75000"/>
                  </a:schemeClr>
                </a:solidFill>
              </a:rPr>
              <a:t>ЧАСЫ</a:t>
            </a:r>
          </a:p>
        </p:txBody>
      </p:sp>
      <p:graphicFrame>
        <p:nvGraphicFramePr>
          <p:cNvPr id="26" name="Таблица 12">
            <a:extLst>
              <a:ext uri="{FF2B5EF4-FFF2-40B4-BE49-F238E27FC236}">
                <a16:creationId xmlns:a16="http://schemas.microsoft.com/office/drawing/2014/main" id="{0531D310-9403-4920-86D6-6A971CB722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7027399"/>
              </p:ext>
            </p:extLst>
          </p:nvPr>
        </p:nvGraphicFramePr>
        <p:xfrm>
          <a:off x="5647812" y="2460348"/>
          <a:ext cx="2743507" cy="6220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16196">
                  <a:extLst>
                    <a:ext uri="{9D8B030D-6E8A-4147-A177-3AD203B41FA5}">
                      <a16:colId xmlns:a16="http://schemas.microsoft.com/office/drawing/2014/main" val="3615178739"/>
                    </a:ext>
                  </a:extLst>
                </a:gridCol>
                <a:gridCol w="650943">
                  <a:extLst>
                    <a:ext uri="{9D8B030D-6E8A-4147-A177-3AD203B41FA5}">
                      <a16:colId xmlns:a16="http://schemas.microsoft.com/office/drawing/2014/main" val="3427267626"/>
                    </a:ext>
                  </a:extLst>
                </a:gridCol>
                <a:gridCol w="641444">
                  <a:extLst>
                    <a:ext uri="{9D8B030D-6E8A-4147-A177-3AD203B41FA5}">
                      <a16:colId xmlns:a16="http://schemas.microsoft.com/office/drawing/2014/main" val="1724650421"/>
                    </a:ext>
                  </a:extLst>
                </a:gridCol>
                <a:gridCol w="734924">
                  <a:extLst>
                    <a:ext uri="{9D8B030D-6E8A-4147-A177-3AD203B41FA5}">
                      <a16:colId xmlns:a16="http://schemas.microsoft.com/office/drawing/2014/main" val="4205900162"/>
                    </a:ext>
                  </a:extLst>
                </a:gridCol>
              </a:tblGrid>
              <a:tr h="622026">
                <a:tc>
                  <a:txBody>
                    <a:bodyPr/>
                    <a:lstStyle/>
                    <a:p>
                      <a:r>
                        <a:rPr lang="ru-RU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579479"/>
                  </a:ext>
                </a:extLst>
              </a:tr>
            </a:tbl>
          </a:graphicData>
        </a:graphic>
      </p:graphicFrame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A671B52E-EAFA-4D46-9FB9-3331FF28CC60}"/>
              </a:ext>
            </a:extLst>
          </p:cNvPr>
          <p:cNvSpPr/>
          <p:nvPr/>
        </p:nvSpPr>
        <p:spPr>
          <a:xfrm>
            <a:off x="1391642" y="2432027"/>
            <a:ext cx="28461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spc="2500" dirty="0">
                <a:solidFill>
                  <a:schemeClr val="accent6">
                    <a:lumMod val="75000"/>
                  </a:schemeClr>
                </a:solidFill>
              </a:rPr>
              <a:t>НОЖИ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45AB00-1C5C-4EB0-B93F-C03AB7A9B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1131" y="210100"/>
            <a:ext cx="6551357" cy="832104"/>
          </a:xfrm>
        </p:spPr>
        <p:txBody>
          <a:bodyPr rtlCol="0">
            <a:normAutofit/>
          </a:bodyPr>
          <a:lstStyle/>
          <a:p>
            <a:pPr algn="ctr"/>
            <a:r>
              <a:rPr lang="ru-RU" sz="2400" dirty="0"/>
              <a:t>2. Правила обозначения гласных после шипящих (</a:t>
            </a:r>
            <a:r>
              <a:rPr lang="ru-RU" sz="2400" dirty="0" err="1"/>
              <a:t>жи</a:t>
            </a:r>
            <a:r>
              <a:rPr lang="ru-RU" sz="2400" dirty="0"/>
              <a:t>, </a:t>
            </a:r>
            <a:r>
              <a:rPr lang="ru-RU" sz="2400" dirty="0" err="1"/>
              <a:t>иш</a:t>
            </a:r>
            <a:r>
              <a:rPr lang="ru-RU" sz="2400" dirty="0"/>
              <a:t>, </a:t>
            </a:r>
            <a:r>
              <a:rPr lang="ru-RU" sz="2400" dirty="0" err="1"/>
              <a:t>ча</a:t>
            </a:r>
            <a:r>
              <a:rPr lang="ru-RU" sz="2400" dirty="0"/>
              <a:t>, </a:t>
            </a:r>
            <a:r>
              <a:rPr lang="ru-RU" sz="2400" dirty="0" err="1"/>
              <a:t>щa</a:t>
            </a:r>
            <a:r>
              <a:rPr lang="ru-RU" sz="2400" dirty="0"/>
              <a:t>, чу, </a:t>
            </a:r>
            <a:r>
              <a:rPr lang="ru-RU" sz="2400" dirty="0" err="1"/>
              <a:t>щу</a:t>
            </a:r>
            <a:r>
              <a:rPr lang="ru-RU" sz="2400" dirty="0"/>
              <a:t>)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6ED2A0C-51B7-4C46-8FCB-2E66B0949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9499" y="5945825"/>
            <a:ext cx="1979492" cy="443216"/>
          </a:xfrm>
        </p:spPr>
        <p:txBody>
          <a:bodyPr rtlCol="0"/>
          <a:lstStyle/>
          <a:p>
            <a:r>
              <a:rPr lang="ru-RU" dirty="0"/>
              <a:t>Кроссворды по русскому языку и культуре речи для 2 класса</a:t>
            </a:r>
          </a:p>
        </p:txBody>
      </p:sp>
      <p:graphicFrame>
        <p:nvGraphicFramePr>
          <p:cNvPr id="17" name="Таблица 10">
            <a:extLst>
              <a:ext uri="{FF2B5EF4-FFF2-40B4-BE49-F238E27FC236}">
                <a16:creationId xmlns:a16="http://schemas.microsoft.com/office/drawing/2014/main" id="{DD1A2298-FB5F-43AF-A758-9A1F666195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493849"/>
              </p:ext>
            </p:extLst>
          </p:nvPr>
        </p:nvGraphicFramePr>
        <p:xfrm>
          <a:off x="2520039" y="1225912"/>
          <a:ext cx="720028" cy="244157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0028">
                  <a:extLst>
                    <a:ext uri="{9D8B030D-6E8A-4147-A177-3AD203B41FA5}">
                      <a16:colId xmlns:a16="http://schemas.microsoft.com/office/drawing/2014/main" val="1591670267"/>
                    </a:ext>
                  </a:extLst>
                </a:gridCol>
              </a:tblGrid>
              <a:tr h="610394">
                <a:tc>
                  <a:txBody>
                    <a:bodyPr/>
                    <a:lstStyle/>
                    <a:p>
                      <a:r>
                        <a:rPr lang="ru-RU" b="1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0519580"/>
                  </a:ext>
                </a:extLst>
              </a:tr>
              <a:tr h="61039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6954009"/>
                  </a:ext>
                </a:extLst>
              </a:tr>
              <a:tr h="61039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5467493"/>
                  </a:ext>
                </a:extLst>
              </a:tr>
              <a:tr h="61039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4732764"/>
                  </a:ext>
                </a:extLst>
              </a:tr>
            </a:tbl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485013E8-81C1-4339-A2A2-0BECBC9D0D12}"/>
              </a:ext>
            </a:extLst>
          </p:cNvPr>
          <p:cNvSpPr txBox="1"/>
          <p:nvPr/>
        </p:nvSpPr>
        <p:spPr>
          <a:xfrm>
            <a:off x="2667747" y="1219631"/>
            <a:ext cx="66719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chemeClr val="accent6">
                    <a:lumMod val="75000"/>
                  </a:schemeClr>
                </a:solidFill>
              </a:rPr>
              <a:t>ЛЫЖИ</a:t>
            </a:r>
          </a:p>
        </p:txBody>
      </p:sp>
      <p:graphicFrame>
        <p:nvGraphicFramePr>
          <p:cNvPr id="20" name="Таблица 12">
            <a:extLst>
              <a:ext uri="{FF2B5EF4-FFF2-40B4-BE49-F238E27FC236}">
                <a16:creationId xmlns:a16="http://schemas.microsoft.com/office/drawing/2014/main" id="{3921DAA8-4C81-4DF0-8909-7DD4B7B373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626445"/>
              </p:ext>
            </p:extLst>
          </p:nvPr>
        </p:nvGraphicFramePr>
        <p:xfrm>
          <a:off x="1294231" y="2446700"/>
          <a:ext cx="2743507" cy="6220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18492">
                  <a:extLst>
                    <a:ext uri="{9D8B030D-6E8A-4147-A177-3AD203B41FA5}">
                      <a16:colId xmlns:a16="http://schemas.microsoft.com/office/drawing/2014/main" val="3615178739"/>
                    </a:ext>
                  </a:extLst>
                </a:gridCol>
                <a:gridCol w="607693">
                  <a:extLst>
                    <a:ext uri="{9D8B030D-6E8A-4147-A177-3AD203B41FA5}">
                      <a16:colId xmlns:a16="http://schemas.microsoft.com/office/drawing/2014/main" val="3427267626"/>
                    </a:ext>
                  </a:extLst>
                </a:gridCol>
                <a:gridCol w="720036">
                  <a:extLst>
                    <a:ext uri="{9D8B030D-6E8A-4147-A177-3AD203B41FA5}">
                      <a16:colId xmlns:a16="http://schemas.microsoft.com/office/drawing/2014/main" val="1724650421"/>
                    </a:ext>
                  </a:extLst>
                </a:gridCol>
                <a:gridCol w="797286">
                  <a:extLst>
                    <a:ext uri="{9D8B030D-6E8A-4147-A177-3AD203B41FA5}">
                      <a16:colId xmlns:a16="http://schemas.microsoft.com/office/drawing/2014/main" val="4205900162"/>
                    </a:ext>
                  </a:extLst>
                </a:gridCol>
              </a:tblGrid>
              <a:tr h="622026">
                <a:tc>
                  <a:txBody>
                    <a:bodyPr/>
                    <a:lstStyle/>
                    <a:p>
                      <a:r>
                        <a:rPr lang="ru-RU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579479"/>
                  </a:ext>
                </a:extLst>
              </a:tr>
            </a:tbl>
          </a:graphicData>
        </a:graphic>
      </p:graphicFrame>
      <p:graphicFrame>
        <p:nvGraphicFramePr>
          <p:cNvPr id="24" name="Таблица 10">
            <a:extLst>
              <a:ext uri="{FF2B5EF4-FFF2-40B4-BE49-F238E27FC236}">
                <a16:creationId xmlns:a16="http://schemas.microsoft.com/office/drawing/2014/main" id="{0DB9A6D3-24F1-40CE-B5BE-04C28A6F78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4245827"/>
              </p:ext>
            </p:extLst>
          </p:nvPr>
        </p:nvGraphicFramePr>
        <p:xfrm>
          <a:off x="5647812" y="1240570"/>
          <a:ext cx="720028" cy="244157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0028">
                  <a:extLst>
                    <a:ext uri="{9D8B030D-6E8A-4147-A177-3AD203B41FA5}">
                      <a16:colId xmlns:a16="http://schemas.microsoft.com/office/drawing/2014/main" val="1591670267"/>
                    </a:ext>
                  </a:extLst>
                </a:gridCol>
              </a:tblGrid>
              <a:tr h="610394">
                <a:tc>
                  <a:txBody>
                    <a:bodyPr/>
                    <a:lstStyle/>
                    <a:p>
                      <a:r>
                        <a:rPr lang="ru-RU" b="1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0519580"/>
                  </a:ext>
                </a:extLst>
              </a:tr>
              <a:tr h="61039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6954009"/>
                  </a:ext>
                </a:extLst>
              </a:tr>
              <a:tr h="61039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5467493"/>
                  </a:ext>
                </a:extLst>
              </a:tr>
              <a:tr h="61039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4732764"/>
                  </a:ext>
                </a:extLst>
              </a:tr>
            </a:tbl>
          </a:graphicData>
        </a:graphic>
      </p:graphicFrame>
      <p:sp>
        <p:nvSpPr>
          <p:cNvPr id="25" name="TextBox 24">
            <a:extLst>
              <a:ext uri="{FF2B5EF4-FFF2-40B4-BE49-F238E27FC236}">
                <a16:creationId xmlns:a16="http://schemas.microsoft.com/office/drawing/2014/main" id="{18B85C4C-FFB5-4D6D-B3A3-A670A6FA15E9}"/>
              </a:ext>
            </a:extLst>
          </p:cNvPr>
          <p:cNvSpPr txBox="1"/>
          <p:nvPr/>
        </p:nvSpPr>
        <p:spPr>
          <a:xfrm>
            <a:off x="5795520" y="1234289"/>
            <a:ext cx="66719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chemeClr val="accent6">
                    <a:lumMod val="75000"/>
                  </a:schemeClr>
                </a:solidFill>
              </a:rPr>
              <a:t>ТУЧА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2960DDF0-20B7-46E8-B509-16DF2363F9A3}"/>
              </a:ext>
            </a:extLst>
          </p:cNvPr>
          <p:cNvSpPr/>
          <p:nvPr/>
        </p:nvSpPr>
        <p:spPr>
          <a:xfrm>
            <a:off x="1219105" y="3895761"/>
            <a:ext cx="309411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spc="2500" dirty="0">
                <a:solidFill>
                  <a:schemeClr val="accent6">
                    <a:lumMod val="75000"/>
                  </a:schemeClr>
                </a:solidFill>
              </a:rPr>
              <a:t>МЫШИ</a:t>
            </a:r>
          </a:p>
        </p:txBody>
      </p:sp>
      <p:graphicFrame>
        <p:nvGraphicFramePr>
          <p:cNvPr id="28" name="Таблица 10">
            <a:extLst>
              <a:ext uri="{FF2B5EF4-FFF2-40B4-BE49-F238E27FC236}">
                <a16:creationId xmlns:a16="http://schemas.microsoft.com/office/drawing/2014/main" id="{8B2F4C0A-9555-476F-A25C-ACFC517BEE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2133581"/>
              </p:ext>
            </p:extLst>
          </p:nvPr>
        </p:nvGraphicFramePr>
        <p:xfrm>
          <a:off x="2524926" y="3917944"/>
          <a:ext cx="720028" cy="244157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0028">
                  <a:extLst>
                    <a:ext uri="{9D8B030D-6E8A-4147-A177-3AD203B41FA5}">
                      <a16:colId xmlns:a16="http://schemas.microsoft.com/office/drawing/2014/main" val="1591670267"/>
                    </a:ext>
                  </a:extLst>
                </a:gridCol>
              </a:tblGrid>
              <a:tr h="610394">
                <a:tc>
                  <a:txBody>
                    <a:bodyPr/>
                    <a:lstStyle/>
                    <a:p>
                      <a:r>
                        <a:rPr lang="ru-RU" b="1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0519580"/>
                  </a:ext>
                </a:extLst>
              </a:tr>
              <a:tr h="61039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6954009"/>
                  </a:ext>
                </a:extLst>
              </a:tr>
              <a:tr h="61039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5467493"/>
                  </a:ext>
                </a:extLst>
              </a:tr>
              <a:tr h="61039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4732764"/>
                  </a:ext>
                </a:extLst>
              </a:tr>
            </a:tbl>
          </a:graphicData>
        </a:graphic>
      </p:graphicFrame>
      <p:sp>
        <p:nvSpPr>
          <p:cNvPr id="29" name="TextBox 28">
            <a:extLst>
              <a:ext uri="{FF2B5EF4-FFF2-40B4-BE49-F238E27FC236}">
                <a16:creationId xmlns:a16="http://schemas.microsoft.com/office/drawing/2014/main" id="{5C399945-8FB8-420B-945F-4A02440BD7B8}"/>
              </a:ext>
            </a:extLst>
          </p:cNvPr>
          <p:cNvSpPr txBox="1"/>
          <p:nvPr/>
        </p:nvSpPr>
        <p:spPr>
          <a:xfrm>
            <a:off x="2672634" y="3911663"/>
            <a:ext cx="66719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chemeClr val="accent6">
                    <a:lumMod val="75000"/>
                  </a:schemeClr>
                </a:solidFill>
              </a:rPr>
              <a:t>ШИПЫ</a:t>
            </a:r>
          </a:p>
        </p:txBody>
      </p:sp>
      <p:graphicFrame>
        <p:nvGraphicFramePr>
          <p:cNvPr id="30" name="Таблица 12">
            <a:extLst>
              <a:ext uri="{FF2B5EF4-FFF2-40B4-BE49-F238E27FC236}">
                <a16:creationId xmlns:a16="http://schemas.microsoft.com/office/drawing/2014/main" id="{CA58DA8A-13F1-449B-84D9-F9B6D8CBE2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9757166"/>
              </p:ext>
            </p:extLst>
          </p:nvPr>
        </p:nvGraphicFramePr>
        <p:xfrm>
          <a:off x="1108046" y="3910434"/>
          <a:ext cx="2902396" cy="6220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4312">
                  <a:extLst>
                    <a:ext uri="{9D8B030D-6E8A-4147-A177-3AD203B41FA5}">
                      <a16:colId xmlns:a16="http://schemas.microsoft.com/office/drawing/2014/main" val="3615178739"/>
                    </a:ext>
                  </a:extLst>
                </a:gridCol>
                <a:gridCol w="762478">
                  <a:extLst>
                    <a:ext uri="{9D8B030D-6E8A-4147-A177-3AD203B41FA5}">
                      <a16:colId xmlns:a16="http://schemas.microsoft.com/office/drawing/2014/main" val="3427267626"/>
                    </a:ext>
                  </a:extLst>
                </a:gridCol>
                <a:gridCol w="709683">
                  <a:extLst>
                    <a:ext uri="{9D8B030D-6E8A-4147-A177-3AD203B41FA5}">
                      <a16:colId xmlns:a16="http://schemas.microsoft.com/office/drawing/2014/main" val="1724650421"/>
                    </a:ext>
                  </a:extLst>
                </a:gridCol>
                <a:gridCol w="775923">
                  <a:extLst>
                    <a:ext uri="{9D8B030D-6E8A-4147-A177-3AD203B41FA5}">
                      <a16:colId xmlns:a16="http://schemas.microsoft.com/office/drawing/2014/main" val="4205900162"/>
                    </a:ext>
                  </a:extLst>
                </a:gridCol>
              </a:tblGrid>
              <a:tr h="622026">
                <a:tc>
                  <a:txBody>
                    <a:bodyPr/>
                    <a:lstStyle/>
                    <a:p>
                      <a:r>
                        <a:rPr lang="ru-RU" b="1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579479"/>
                  </a:ext>
                </a:extLst>
              </a:tr>
            </a:tbl>
          </a:graphicData>
        </a:graphic>
      </p:graphicFrame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E2FCA28F-493B-49F4-BA62-EF8A997B7502}"/>
              </a:ext>
            </a:extLst>
          </p:cNvPr>
          <p:cNvSpPr/>
          <p:nvPr/>
        </p:nvSpPr>
        <p:spPr>
          <a:xfrm>
            <a:off x="5036068" y="4534239"/>
            <a:ext cx="287610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spc="2500" dirty="0">
                <a:solidFill>
                  <a:schemeClr val="accent6">
                    <a:lumMod val="75000"/>
                  </a:schemeClr>
                </a:solidFill>
              </a:rPr>
              <a:t>ШИЛО</a:t>
            </a:r>
          </a:p>
        </p:txBody>
      </p:sp>
      <p:graphicFrame>
        <p:nvGraphicFramePr>
          <p:cNvPr id="32" name="Таблица 10">
            <a:extLst>
              <a:ext uri="{FF2B5EF4-FFF2-40B4-BE49-F238E27FC236}">
                <a16:creationId xmlns:a16="http://schemas.microsoft.com/office/drawing/2014/main" id="{C6628EE8-9B1A-485D-940C-7C6892331C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0419311"/>
              </p:ext>
            </p:extLst>
          </p:nvPr>
        </p:nvGraphicFramePr>
        <p:xfrm>
          <a:off x="5659501" y="3928622"/>
          <a:ext cx="720028" cy="244157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0028">
                  <a:extLst>
                    <a:ext uri="{9D8B030D-6E8A-4147-A177-3AD203B41FA5}">
                      <a16:colId xmlns:a16="http://schemas.microsoft.com/office/drawing/2014/main" val="1591670267"/>
                    </a:ext>
                  </a:extLst>
                </a:gridCol>
              </a:tblGrid>
              <a:tr h="610394">
                <a:tc>
                  <a:txBody>
                    <a:bodyPr/>
                    <a:lstStyle/>
                    <a:p>
                      <a:r>
                        <a:rPr lang="ru-RU" b="1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0519580"/>
                  </a:ext>
                </a:extLst>
              </a:tr>
              <a:tr h="61039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6954009"/>
                  </a:ext>
                </a:extLst>
              </a:tr>
              <a:tr h="61039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5467493"/>
                  </a:ext>
                </a:extLst>
              </a:tr>
              <a:tr h="61039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4732764"/>
                  </a:ext>
                </a:extLst>
              </a:tr>
            </a:tbl>
          </a:graphicData>
        </a:graphic>
      </p:graphicFrame>
      <p:sp>
        <p:nvSpPr>
          <p:cNvPr id="33" name="TextBox 32">
            <a:extLst>
              <a:ext uri="{FF2B5EF4-FFF2-40B4-BE49-F238E27FC236}">
                <a16:creationId xmlns:a16="http://schemas.microsoft.com/office/drawing/2014/main" id="{B071CB97-6143-49AA-B1A9-79678412220C}"/>
              </a:ext>
            </a:extLst>
          </p:cNvPr>
          <p:cNvSpPr txBox="1"/>
          <p:nvPr/>
        </p:nvSpPr>
        <p:spPr>
          <a:xfrm>
            <a:off x="5807209" y="3922341"/>
            <a:ext cx="66719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chemeClr val="accent6">
                    <a:lumMod val="75000"/>
                  </a:schemeClr>
                </a:solidFill>
              </a:rPr>
              <a:t>ШИНА</a:t>
            </a:r>
          </a:p>
        </p:txBody>
      </p:sp>
      <p:graphicFrame>
        <p:nvGraphicFramePr>
          <p:cNvPr id="34" name="Таблица 12">
            <a:extLst>
              <a:ext uri="{FF2B5EF4-FFF2-40B4-BE49-F238E27FC236}">
                <a16:creationId xmlns:a16="http://schemas.microsoft.com/office/drawing/2014/main" id="{26797DC1-F852-47F2-96C6-5E96423CA1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530252"/>
              </p:ext>
            </p:extLst>
          </p:nvPr>
        </p:nvGraphicFramePr>
        <p:xfrm>
          <a:off x="4911361" y="4535264"/>
          <a:ext cx="2902396" cy="6220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52460">
                  <a:extLst>
                    <a:ext uri="{9D8B030D-6E8A-4147-A177-3AD203B41FA5}">
                      <a16:colId xmlns:a16="http://schemas.microsoft.com/office/drawing/2014/main" val="3615178739"/>
                    </a:ext>
                  </a:extLst>
                </a:gridCol>
                <a:gridCol w="723331">
                  <a:extLst>
                    <a:ext uri="{9D8B030D-6E8A-4147-A177-3AD203B41FA5}">
                      <a16:colId xmlns:a16="http://schemas.microsoft.com/office/drawing/2014/main" val="3427267626"/>
                    </a:ext>
                  </a:extLst>
                </a:gridCol>
                <a:gridCol w="650682">
                  <a:extLst>
                    <a:ext uri="{9D8B030D-6E8A-4147-A177-3AD203B41FA5}">
                      <a16:colId xmlns:a16="http://schemas.microsoft.com/office/drawing/2014/main" val="1724650421"/>
                    </a:ext>
                  </a:extLst>
                </a:gridCol>
                <a:gridCol w="775923">
                  <a:extLst>
                    <a:ext uri="{9D8B030D-6E8A-4147-A177-3AD203B41FA5}">
                      <a16:colId xmlns:a16="http://schemas.microsoft.com/office/drawing/2014/main" val="4205900162"/>
                    </a:ext>
                  </a:extLst>
                </a:gridCol>
              </a:tblGrid>
              <a:tr h="622026">
                <a:tc>
                  <a:txBody>
                    <a:bodyPr/>
                    <a:lstStyle/>
                    <a:p>
                      <a:r>
                        <a:rPr lang="ru-RU" b="1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5794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7742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18" grpId="0"/>
      <p:bldP spid="25" grpId="0"/>
      <p:bldP spid="27" grpId="0"/>
      <p:bldP spid="29" grpId="0"/>
      <p:bldP spid="31" grpId="0"/>
      <p:bldP spid="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F09A1599-FFF7-47BF-8DBA-011B8E9C8636}"/>
              </a:ext>
            </a:extLst>
          </p:cNvPr>
          <p:cNvSpPr/>
          <p:nvPr/>
        </p:nvSpPr>
        <p:spPr>
          <a:xfrm>
            <a:off x="5809172" y="3853406"/>
            <a:ext cx="29055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spc="2500" dirty="0">
                <a:solidFill>
                  <a:schemeClr val="accent6">
                    <a:lumMod val="75000"/>
                  </a:schemeClr>
                </a:solidFill>
              </a:rPr>
              <a:t>ОРК</a:t>
            </a:r>
          </a:p>
        </p:txBody>
      </p:sp>
      <p:graphicFrame>
        <p:nvGraphicFramePr>
          <p:cNvPr id="26" name="Таблица 12">
            <a:extLst>
              <a:ext uri="{FF2B5EF4-FFF2-40B4-BE49-F238E27FC236}">
                <a16:creationId xmlns:a16="http://schemas.microsoft.com/office/drawing/2014/main" id="{0531D310-9403-4920-86D6-6A971CB722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6690964"/>
              </p:ext>
            </p:extLst>
          </p:nvPr>
        </p:nvGraphicFramePr>
        <p:xfrm>
          <a:off x="5661464" y="3867069"/>
          <a:ext cx="2008583" cy="6220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16196">
                  <a:extLst>
                    <a:ext uri="{9D8B030D-6E8A-4147-A177-3AD203B41FA5}">
                      <a16:colId xmlns:a16="http://schemas.microsoft.com/office/drawing/2014/main" val="3615178739"/>
                    </a:ext>
                  </a:extLst>
                </a:gridCol>
                <a:gridCol w="650943">
                  <a:extLst>
                    <a:ext uri="{9D8B030D-6E8A-4147-A177-3AD203B41FA5}">
                      <a16:colId xmlns:a16="http://schemas.microsoft.com/office/drawing/2014/main" val="3427267626"/>
                    </a:ext>
                  </a:extLst>
                </a:gridCol>
                <a:gridCol w="641444">
                  <a:extLst>
                    <a:ext uri="{9D8B030D-6E8A-4147-A177-3AD203B41FA5}">
                      <a16:colId xmlns:a16="http://schemas.microsoft.com/office/drawing/2014/main" val="1724650421"/>
                    </a:ext>
                  </a:extLst>
                </a:gridCol>
              </a:tblGrid>
              <a:tr h="622026"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579479"/>
                  </a:ext>
                </a:extLst>
              </a:tr>
            </a:tbl>
          </a:graphicData>
        </a:graphic>
      </p:graphicFrame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A671B52E-EAFA-4D46-9FB9-3331FF28CC60}"/>
              </a:ext>
            </a:extLst>
          </p:cNvPr>
          <p:cNvSpPr/>
          <p:nvPr/>
        </p:nvSpPr>
        <p:spPr>
          <a:xfrm>
            <a:off x="2155923" y="3059823"/>
            <a:ext cx="206498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spc="2500" dirty="0">
                <a:solidFill>
                  <a:schemeClr val="accent6">
                    <a:lumMod val="75000"/>
                  </a:schemeClr>
                </a:solidFill>
              </a:rPr>
              <a:t>ЛИС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45AB00-1C5C-4EB0-B93F-C03AB7A9B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0364" y="199182"/>
            <a:ext cx="5123272" cy="832104"/>
          </a:xfrm>
        </p:spPr>
        <p:txBody>
          <a:bodyPr rtlCol="0">
            <a:normAutofit/>
          </a:bodyPr>
          <a:lstStyle/>
          <a:p>
            <a:pPr algn="ctr"/>
            <a:r>
              <a:rPr lang="ru-RU" sz="2400" dirty="0"/>
              <a:t>3. Звонкие и глухие согласные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6ED2A0C-51B7-4C46-8FCB-2E66B0949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9499" y="5945825"/>
            <a:ext cx="1979492" cy="443216"/>
          </a:xfrm>
        </p:spPr>
        <p:txBody>
          <a:bodyPr rtlCol="0"/>
          <a:lstStyle/>
          <a:p>
            <a:r>
              <a:rPr lang="ru-RU" dirty="0"/>
              <a:t>Кроссворды по русскому языку и культуре речи для 2 класса</a:t>
            </a:r>
          </a:p>
        </p:txBody>
      </p:sp>
      <p:graphicFrame>
        <p:nvGraphicFramePr>
          <p:cNvPr id="17" name="Таблица 10">
            <a:extLst>
              <a:ext uri="{FF2B5EF4-FFF2-40B4-BE49-F238E27FC236}">
                <a16:creationId xmlns:a16="http://schemas.microsoft.com/office/drawing/2014/main" id="{DD1A2298-FB5F-43AF-A758-9A1F666195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691895"/>
              </p:ext>
            </p:extLst>
          </p:nvPr>
        </p:nvGraphicFramePr>
        <p:xfrm>
          <a:off x="4458027" y="1130376"/>
          <a:ext cx="720028" cy="183118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0028">
                  <a:extLst>
                    <a:ext uri="{9D8B030D-6E8A-4147-A177-3AD203B41FA5}">
                      <a16:colId xmlns:a16="http://schemas.microsoft.com/office/drawing/2014/main" val="1591670267"/>
                    </a:ext>
                  </a:extLst>
                </a:gridCol>
              </a:tblGrid>
              <a:tr h="610394">
                <a:tc>
                  <a:txBody>
                    <a:bodyPr/>
                    <a:lstStyle/>
                    <a:p>
                      <a:r>
                        <a:rPr lang="ru-RU" b="1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0519580"/>
                  </a:ext>
                </a:extLst>
              </a:tr>
              <a:tr h="61039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6954009"/>
                  </a:ext>
                </a:extLst>
              </a:tr>
              <a:tr h="61039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5467493"/>
                  </a:ext>
                </a:extLst>
              </a:tr>
            </a:tbl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485013E8-81C1-4339-A2A2-0BECBC9D0D12}"/>
              </a:ext>
            </a:extLst>
          </p:cNvPr>
          <p:cNvSpPr txBox="1"/>
          <p:nvPr/>
        </p:nvSpPr>
        <p:spPr>
          <a:xfrm>
            <a:off x="4605735" y="1124095"/>
            <a:ext cx="66719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chemeClr val="accent6">
                    <a:lumMod val="75000"/>
                  </a:schemeClr>
                </a:solidFill>
              </a:rPr>
              <a:t>ЗОН</a:t>
            </a:r>
          </a:p>
        </p:txBody>
      </p:sp>
      <p:graphicFrame>
        <p:nvGraphicFramePr>
          <p:cNvPr id="20" name="Таблица 12">
            <a:extLst>
              <a:ext uri="{FF2B5EF4-FFF2-40B4-BE49-F238E27FC236}">
                <a16:creationId xmlns:a16="http://schemas.microsoft.com/office/drawing/2014/main" id="{3921DAA8-4C81-4DF0-8909-7DD4B7B373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3608623"/>
              </p:ext>
            </p:extLst>
          </p:nvPr>
        </p:nvGraphicFramePr>
        <p:xfrm>
          <a:off x="2058512" y="3074496"/>
          <a:ext cx="1946221" cy="6220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18492">
                  <a:extLst>
                    <a:ext uri="{9D8B030D-6E8A-4147-A177-3AD203B41FA5}">
                      <a16:colId xmlns:a16="http://schemas.microsoft.com/office/drawing/2014/main" val="3615178739"/>
                    </a:ext>
                  </a:extLst>
                </a:gridCol>
                <a:gridCol w="607693">
                  <a:extLst>
                    <a:ext uri="{9D8B030D-6E8A-4147-A177-3AD203B41FA5}">
                      <a16:colId xmlns:a16="http://schemas.microsoft.com/office/drawing/2014/main" val="3427267626"/>
                    </a:ext>
                  </a:extLst>
                </a:gridCol>
                <a:gridCol w="720036">
                  <a:extLst>
                    <a:ext uri="{9D8B030D-6E8A-4147-A177-3AD203B41FA5}">
                      <a16:colId xmlns:a16="http://schemas.microsoft.com/office/drawing/2014/main" val="1724650421"/>
                    </a:ext>
                  </a:extLst>
                </a:gridCol>
              </a:tblGrid>
              <a:tr h="622026">
                <a:tc>
                  <a:txBody>
                    <a:bodyPr/>
                    <a:lstStyle/>
                    <a:p>
                      <a:r>
                        <a:rPr lang="ru-RU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579479"/>
                  </a:ext>
                </a:extLst>
              </a:tr>
            </a:tbl>
          </a:graphicData>
        </a:graphic>
      </p:graphicFrame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2960DDF0-20B7-46E8-B509-16DF2363F9A3}"/>
              </a:ext>
            </a:extLst>
          </p:cNvPr>
          <p:cNvSpPr/>
          <p:nvPr/>
        </p:nvSpPr>
        <p:spPr>
          <a:xfrm>
            <a:off x="2704548" y="3834983"/>
            <a:ext cx="143661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spc="2500" dirty="0">
                <a:solidFill>
                  <a:schemeClr val="accent6">
                    <a:lumMod val="75000"/>
                  </a:schemeClr>
                </a:solidFill>
              </a:rPr>
              <a:t>РО</a:t>
            </a:r>
          </a:p>
        </p:txBody>
      </p:sp>
      <p:graphicFrame>
        <p:nvGraphicFramePr>
          <p:cNvPr id="30" name="Таблица 12">
            <a:extLst>
              <a:ext uri="{FF2B5EF4-FFF2-40B4-BE49-F238E27FC236}">
                <a16:creationId xmlns:a16="http://schemas.microsoft.com/office/drawing/2014/main" id="{CA58DA8A-13F1-449B-84D9-F9B6D8CBE2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8283276"/>
              </p:ext>
            </p:extLst>
          </p:nvPr>
        </p:nvGraphicFramePr>
        <p:xfrm>
          <a:off x="2593489" y="3849656"/>
          <a:ext cx="1416790" cy="6342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4312">
                  <a:extLst>
                    <a:ext uri="{9D8B030D-6E8A-4147-A177-3AD203B41FA5}">
                      <a16:colId xmlns:a16="http://schemas.microsoft.com/office/drawing/2014/main" val="3615178739"/>
                    </a:ext>
                  </a:extLst>
                </a:gridCol>
                <a:gridCol w="762478">
                  <a:extLst>
                    <a:ext uri="{9D8B030D-6E8A-4147-A177-3AD203B41FA5}">
                      <a16:colId xmlns:a16="http://schemas.microsoft.com/office/drawing/2014/main" val="3427267626"/>
                    </a:ext>
                  </a:extLst>
                </a:gridCol>
              </a:tblGrid>
              <a:tr h="634270">
                <a:tc>
                  <a:txBody>
                    <a:bodyPr/>
                    <a:lstStyle/>
                    <a:p>
                      <a:r>
                        <a:rPr lang="ru-RU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579479"/>
                  </a:ext>
                </a:extLst>
              </a:tr>
            </a:tbl>
          </a:graphicData>
        </a:graphic>
      </p:graphicFrame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52DDB9AE-9397-4F57-96A3-36750FF195E9}"/>
              </a:ext>
            </a:extLst>
          </p:cNvPr>
          <p:cNvSpPr/>
          <p:nvPr/>
        </p:nvSpPr>
        <p:spPr>
          <a:xfrm>
            <a:off x="5772523" y="3059823"/>
            <a:ext cx="147187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spc="2500" dirty="0">
                <a:solidFill>
                  <a:schemeClr val="accent6">
                    <a:lumMod val="75000"/>
                  </a:schemeClr>
                </a:solidFill>
              </a:rPr>
              <a:t>ОК</a:t>
            </a:r>
          </a:p>
        </p:txBody>
      </p:sp>
      <p:graphicFrame>
        <p:nvGraphicFramePr>
          <p:cNvPr id="23" name="Таблица 12">
            <a:extLst>
              <a:ext uri="{FF2B5EF4-FFF2-40B4-BE49-F238E27FC236}">
                <a16:creationId xmlns:a16="http://schemas.microsoft.com/office/drawing/2014/main" id="{A0B94380-0854-4D5C-A747-D1E95E4BF5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4615719"/>
              </p:ext>
            </p:extLst>
          </p:nvPr>
        </p:nvGraphicFramePr>
        <p:xfrm>
          <a:off x="5661464" y="3074496"/>
          <a:ext cx="1416790" cy="6342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4312">
                  <a:extLst>
                    <a:ext uri="{9D8B030D-6E8A-4147-A177-3AD203B41FA5}">
                      <a16:colId xmlns:a16="http://schemas.microsoft.com/office/drawing/2014/main" val="3615178739"/>
                    </a:ext>
                  </a:extLst>
                </a:gridCol>
                <a:gridCol w="762478">
                  <a:extLst>
                    <a:ext uri="{9D8B030D-6E8A-4147-A177-3AD203B41FA5}">
                      <a16:colId xmlns:a16="http://schemas.microsoft.com/office/drawing/2014/main" val="3427267626"/>
                    </a:ext>
                  </a:extLst>
                </a:gridCol>
              </a:tblGrid>
              <a:tr h="634270"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579479"/>
                  </a:ext>
                </a:extLst>
              </a:tr>
            </a:tbl>
          </a:graphicData>
        </a:graphic>
      </p:graphicFrame>
      <p:graphicFrame>
        <p:nvGraphicFramePr>
          <p:cNvPr id="35" name="Таблица 10">
            <a:extLst>
              <a:ext uri="{FF2B5EF4-FFF2-40B4-BE49-F238E27FC236}">
                <a16:creationId xmlns:a16="http://schemas.microsoft.com/office/drawing/2014/main" id="{B4E49939-B04D-4AC0-BF29-177AA2C8EC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7436832"/>
              </p:ext>
            </p:extLst>
          </p:nvPr>
        </p:nvGraphicFramePr>
        <p:xfrm>
          <a:off x="4458027" y="4681060"/>
          <a:ext cx="720028" cy="183118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0028">
                  <a:extLst>
                    <a:ext uri="{9D8B030D-6E8A-4147-A177-3AD203B41FA5}">
                      <a16:colId xmlns:a16="http://schemas.microsoft.com/office/drawing/2014/main" val="1591670267"/>
                    </a:ext>
                  </a:extLst>
                </a:gridCol>
              </a:tblGrid>
              <a:tr h="610394"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0519580"/>
                  </a:ext>
                </a:extLst>
              </a:tr>
              <a:tr h="61039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6954009"/>
                  </a:ext>
                </a:extLst>
              </a:tr>
              <a:tr h="610394">
                <a:tc>
                  <a:txBody>
                    <a:bodyPr/>
                    <a:lstStyle/>
                    <a:p>
                      <a:r>
                        <a:rPr lang="ru-RU" b="1" dirty="0"/>
                        <a:t>6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3525467493"/>
                  </a:ext>
                </a:extLst>
              </a:tr>
            </a:tbl>
          </a:graphicData>
        </a:graphic>
      </p:graphicFrame>
      <p:sp>
        <p:nvSpPr>
          <p:cNvPr id="36" name="TextBox 35">
            <a:extLst>
              <a:ext uri="{FF2B5EF4-FFF2-40B4-BE49-F238E27FC236}">
                <a16:creationId xmlns:a16="http://schemas.microsoft.com/office/drawing/2014/main" id="{665C377D-68C2-4D2F-B209-FC10DE5771F9}"/>
              </a:ext>
            </a:extLst>
          </p:cNvPr>
          <p:cNvSpPr txBox="1"/>
          <p:nvPr/>
        </p:nvSpPr>
        <p:spPr>
          <a:xfrm>
            <a:off x="4660168" y="4666059"/>
            <a:ext cx="66719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chemeClr val="accent6">
                    <a:lumMod val="75000"/>
                  </a:schemeClr>
                </a:solidFill>
              </a:rPr>
              <a:t>РОБ</a:t>
            </a: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C92DF7BD-791F-4DBF-AEEF-DB36B43A8F42}"/>
              </a:ext>
            </a:extLst>
          </p:cNvPr>
          <p:cNvSpPr/>
          <p:nvPr/>
        </p:nvSpPr>
        <p:spPr>
          <a:xfrm>
            <a:off x="4010279" y="2961558"/>
            <a:ext cx="1650175" cy="1713221"/>
          </a:xfrm>
          <a:prstGeom prst="roundRect">
            <a:avLst/>
          </a:prstGeom>
          <a:noFill/>
          <a:ln w="285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>
                <a:solidFill>
                  <a:schemeClr val="accent6">
                    <a:lumMod val="75000"/>
                  </a:schemeClr>
                </a:solidFill>
              </a:rPr>
              <a:t>Т</a:t>
            </a:r>
            <a:endParaRPr lang="ru-RU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643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18" grpId="0"/>
      <p:bldP spid="27" grpId="0"/>
      <p:bldP spid="22" grpId="0"/>
      <p:bldP spid="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F09A1599-FFF7-47BF-8DBA-011B8E9C8636}"/>
              </a:ext>
            </a:extLst>
          </p:cNvPr>
          <p:cNvSpPr/>
          <p:nvPr/>
        </p:nvSpPr>
        <p:spPr>
          <a:xfrm>
            <a:off x="3557508" y="2836031"/>
            <a:ext cx="29055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spc="2500" dirty="0">
                <a:solidFill>
                  <a:schemeClr val="accent6">
                    <a:lumMod val="75000"/>
                  </a:schemeClr>
                </a:solidFill>
              </a:rPr>
              <a:t>СНЕГ</a:t>
            </a:r>
          </a:p>
        </p:txBody>
      </p:sp>
      <p:graphicFrame>
        <p:nvGraphicFramePr>
          <p:cNvPr id="26" name="Таблица 12">
            <a:extLst>
              <a:ext uri="{FF2B5EF4-FFF2-40B4-BE49-F238E27FC236}">
                <a16:creationId xmlns:a16="http://schemas.microsoft.com/office/drawing/2014/main" id="{0531D310-9403-4920-86D6-6A971CB722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8209858"/>
              </p:ext>
            </p:extLst>
          </p:nvPr>
        </p:nvGraphicFramePr>
        <p:xfrm>
          <a:off x="3409800" y="2849694"/>
          <a:ext cx="2718045" cy="6220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16196">
                  <a:extLst>
                    <a:ext uri="{9D8B030D-6E8A-4147-A177-3AD203B41FA5}">
                      <a16:colId xmlns:a16="http://schemas.microsoft.com/office/drawing/2014/main" val="3615178739"/>
                    </a:ext>
                  </a:extLst>
                </a:gridCol>
                <a:gridCol w="650943">
                  <a:extLst>
                    <a:ext uri="{9D8B030D-6E8A-4147-A177-3AD203B41FA5}">
                      <a16:colId xmlns:a16="http://schemas.microsoft.com/office/drawing/2014/main" val="3427267626"/>
                    </a:ext>
                  </a:extLst>
                </a:gridCol>
                <a:gridCol w="627575">
                  <a:extLst>
                    <a:ext uri="{9D8B030D-6E8A-4147-A177-3AD203B41FA5}">
                      <a16:colId xmlns:a16="http://schemas.microsoft.com/office/drawing/2014/main" val="1724650421"/>
                    </a:ext>
                  </a:extLst>
                </a:gridCol>
                <a:gridCol w="723331">
                  <a:extLst>
                    <a:ext uri="{9D8B030D-6E8A-4147-A177-3AD203B41FA5}">
                      <a16:colId xmlns:a16="http://schemas.microsoft.com/office/drawing/2014/main" val="4205900162"/>
                    </a:ext>
                  </a:extLst>
                </a:gridCol>
              </a:tblGrid>
              <a:tr h="622026">
                <a:tc>
                  <a:txBody>
                    <a:bodyPr/>
                    <a:lstStyle/>
                    <a:p>
                      <a:r>
                        <a:rPr lang="ru-RU" sz="1300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579479"/>
                  </a:ext>
                </a:extLst>
              </a:tr>
            </a:tbl>
          </a:graphicData>
        </a:graphic>
      </p:graphicFrame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A671B52E-EAFA-4D46-9FB9-3331FF28CC60}"/>
              </a:ext>
            </a:extLst>
          </p:cNvPr>
          <p:cNvSpPr/>
          <p:nvPr/>
        </p:nvSpPr>
        <p:spPr>
          <a:xfrm>
            <a:off x="4232310" y="2194355"/>
            <a:ext cx="265489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spc="2500" dirty="0">
                <a:solidFill>
                  <a:schemeClr val="accent6">
                    <a:lumMod val="75000"/>
                  </a:schemeClr>
                </a:solidFill>
              </a:rPr>
              <a:t>СЕРП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45AB00-1C5C-4EB0-B93F-C03AB7A9B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1131" y="210100"/>
            <a:ext cx="6551357" cy="832104"/>
          </a:xfrm>
        </p:spPr>
        <p:txBody>
          <a:bodyPr rtlCol="0">
            <a:normAutofit/>
          </a:bodyPr>
          <a:lstStyle/>
          <a:p>
            <a:pPr algn="ctr"/>
            <a:r>
              <a:rPr lang="ru-RU" sz="2400" dirty="0"/>
              <a:t>4. Звонкие и глухие согласные на конце слов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6ED2A0C-51B7-4C46-8FCB-2E66B0949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9499" y="5945825"/>
            <a:ext cx="1979492" cy="443216"/>
          </a:xfrm>
        </p:spPr>
        <p:txBody>
          <a:bodyPr rtlCol="0"/>
          <a:lstStyle/>
          <a:p>
            <a:r>
              <a:rPr lang="ru-RU" dirty="0"/>
              <a:t>Кроссворды по русскому языку и культуре речи для 2 класса</a:t>
            </a:r>
          </a:p>
        </p:txBody>
      </p:sp>
      <p:graphicFrame>
        <p:nvGraphicFramePr>
          <p:cNvPr id="20" name="Таблица 12">
            <a:extLst>
              <a:ext uri="{FF2B5EF4-FFF2-40B4-BE49-F238E27FC236}">
                <a16:creationId xmlns:a16="http://schemas.microsoft.com/office/drawing/2014/main" id="{3921DAA8-4C81-4DF0-8909-7DD4B7B373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1969782"/>
              </p:ext>
            </p:extLst>
          </p:nvPr>
        </p:nvGraphicFramePr>
        <p:xfrm>
          <a:off x="4134899" y="2222676"/>
          <a:ext cx="2743507" cy="6220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1818">
                  <a:extLst>
                    <a:ext uri="{9D8B030D-6E8A-4147-A177-3AD203B41FA5}">
                      <a16:colId xmlns:a16="http://schemas.microsoft.com/office/drawing/2014/main" val="3615178739"/>
                    </a:ext>
                  </a:extLst>
                </a:gridCol>
                <a:gridCol w="627797">
                  <a:extLst>
                    <a:ext uri="{9D8B030D-6E8A-4147-A177-3AD203B41FA5}">
                      <a16:colId xmlns:a16="http://schemas.microsoft.com/office/drawing/2014/main" val="3427267626"/>
                    </a:ext>
                  </a:extLst>
                </a:gridCol>
                <a:gridCol w="723331">
                  <a:extLst>
                    <a:ext uri="{9D8B030D-6E8A-4147-A177-3AD203B41FA5}">
                      <a16:colId xmlns:a16="http://schemas.microsoft.com/office/drawing/2014/main" val="1724650421"/>
                    </a:ext>
                  </a:extLst>
                </a:gridCol>
                <a:gridCol w="750561">
                  <a:extLst>
                    <a:ext uri="{9D8B030D-6E8A-4147-A177-3AD203B41FA5}">
                      <a16:colId xmlns:a16="http://schemas.microsoft.com/office/drawing/2014/main" val="4205900162"/>
                    </a:ext>
                  </a:extLst>
                </a:gridCol>
              </a:tblGrid>
              <a:tr h="622026">
                <a:tc>
                  <a:txBody>
                    <a:bodyPr/>
                    <a:lstStyle/>
                    <a:p>
                      <a:r>
                        <a:rPr lang="ru-RU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579479"/>
                  </a:ext>
                </a:extLst>
              </a:tr>
            </a:tbl>
          </a:graphicData>
        </a:graphic>
      </p:graphicFrame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2960DDF0-20B7-46E8-B509-16DF2363F9A3}"/>
              </a:ext>
            </a:extLst>
          </p:cNvPr>
          <p:cNvSpPr/>
          <p:nvPr/>
        </p:nvSpPr>
        <p:spPr>
          <a:xfrm>
            <a:off x="2941951" y="3391996"/>
            <a:ext cx="263546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spc="2700" dirty="0">
                <a:solidFill>
                  <a:schemeClr val="accent6">
                    <a:lumMod val="75000"/>
                  </a:schemeClr>
                </a:solidFill>
              </a:rPr>
              <a:t>СТОГ</a:t>
            </a:r>
          </a:p>
        </p:txBody>
      </p:sp>
      <p:graphicFrame>
        <p:nvGraphicFramePr>
          <p:cNvPr id="30" name="Таблица 12">
            <a:extLst>
              <a:ext uri="{FF2B5EF4-FFF2-40B4-BE49-F238E27FC236}">
                <a16:creationId xmlns:a16="http://schemas.microsoft.com/office/drawing/2014/main" id="{CA58DA8A-13F1-449B-84D9-F9B6D8CBE2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348087"/>
              </p:ext>
            </p:extLst>
          </p:nvPr>
        </p:nvGraphicFramePr>
        <p:xfrm>
          <a:off x="2752964" y="3467720"/>
          <a:ext cx="2637902" cy="6220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5464">
                  <a:extLst>
                    <a:ext uri="{9D8B030D-6E8A-4147-A177-3AD203B41FA5}">
                      <a16:colId xmlns:a16="http://schemas.microsoft.com/office/drawing/2014/main" val="3615178739"/>
                    </a:ext>
                  </a:extLst>
                </a:gridCol>
                <a:gridCol w="713196">
                  <a:extLst>
                    <a:ext uri="{9D8B030D-6E8A-4147-A177-3AD203B41FA5}">
                      <a16:colId xmlns:a16="http://schemas.microsoft.com/office/drawing/2014/main" val="3427267626"/>
                    </a:ext>
                  </a:extLst>
                </a:gridCol>
                <a:gridCol w="641445">
                  <a:extLst>
                    <a:ext uri="{9D8B030D-6E8A-4147-A177-3AD203B41FA5}">
                      <a16:colId xmlns:a16="http://schemas.microsoft.com/office/drawing/2014/main" val="1724650421"/>
                    </a:ext>
                  </a:extLst>
                </a:gridCol>
                <a:gridCol w="627797">
                  <a:extLst>
                    <a:ext uri="{9D8B030D-6E8A-4147-A177-3AD203B41FA5}">
                      <a16:colId xmlns:a16="http://schemas.microsoft.com/office/drawing/2014/main" val="4205900162"/>
                    </a:ext>
                  </a:extLst>
                </a:gridCol>
              </a:tblGrid>
              <a:tr h="622026">
                <a:tc>
                  <a:txBody>
                    <a:bodyPr/>
                    <a:lstStyle/>
                    <a:p>
                      <a:r>
                        <a:rPr lang="ru-RU" b="1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579479"/>
                  </a:ext>
                </a:extLst>
              </a:tr>
            </a:tbl>
          </a:graphicData>
        </a:graphic>
      </p:graphicFrame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E2FCA28F-493B-49F4-BA62-EF8A997B7502}"/>
              </a:ext>
            </a:extLst>
          </p:cNvPr>
          <p:cNvSpPr/>
          <p:nvPr/>
        </p:nvSpPr>
        <p:spPr>
          <a:xfrm>
            <a:off x="2262499" y="4085788"/>
            <a:ext cx="274145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spc="2500" dirty="0">
                <a:solidFill>
                  <a:schemeClr val="accent6">
                    <a:lumMod val="75000"/>
                  </a:schemeClr>
                </a:solidFill>
              </a:rPr>
              <a:t>СНОП</a:t>
            </a:r>
          </a:p>
        </p:txBody>
      </p:sp>
      <p:graphicFrame>
        <p:nvGraphicFramePr>
          <p:cNvPr id="34" name="Таблица 12">
            <a:extLst>
              <a:ext uri="{FF2B5EF4-FFF2-40B4-BE49-F238E27FC236}">
                <a16:creationId xmlns:a16="http://schemas.microsoft.com/office/drawing/2014/main" id="{26797DC1-F852-47F2-96C6-5E96423CA1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1471677"/>
              </p:ext>
            </p:extLst>
          </p:nvPr>
        </p:nvGraphicFramePr>
        <p:xfrm>
          <a:off x="1962905" y="4086813"/>
          <a:ext cx="2786515" cy="6220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93943">
                  <a:extLst>
                    <a:ext uri="{9D8B030D-6E8A-4147-A177-3AD203B41FA5}">
                      <a16:colId xmlns:a16="http://schemas.microsoft.com/office/drawing/2014/main" val="3615178739"/>
                    </a:ext>
                  </a:extLst>
                </a:gridCol>
                <a:gridCol w="641445">
                  <a:extLst>
                    <a:ext uri="{9D8B030D-6E8A-4147-A177-3AD203B41FA5}">
                      <a16:colId xmlns:a16="http://schemas.microsoft.com/office/drawing/2014/main" val="3427267626"/>
                    </a:ext>
                  </a:extLst>
                </a:gridCol>
                <a:gridCol w="723331">
                  <a:extLst>
                    <a:ext uri="{9D8B030D-6E8A-4147-A177-3AD203B41FA5}">
                      <a16:colId xmlns:a16="http://schemas.microsoft.com/office/drawing/2014/main" val="1724650421"/>
                    </a:ext>
                  </a:extLst>
                </a:gridCol>
                <a:gridCol w="627796">
                  <a:extLst>
                    <a:ext uri="{9D8B030D-6E8A-4147-A177-3AD203B41FA5}">
                      <a16:colId xmlns:a16="http://schemas.microsoft.com/office/drawing/2014/main" val="4205900162"/>
                    </a:ext>
                  </a:extLst>
                </a:gridCol>
              </a:tblGrid>
              <a:tr h="622026">
                <a:tc>
                  <a:txBody>
                    <a:bodyPr/>
                    <a:lstStyle/>
                    <a:p>
                      <a:r>
                        <a:rPr lang="ru-RU" b="1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579479"/>
                  </a:ext>
                </a:extLst>
              </a:tr>
            </a:tbl>
          </a:graphicData>
        </a:graphic>
      </p:graphicFrame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B217D4A-A672-4EDE-8496-477F1B3EDA1E}"/>
              </a:ext>
            </a:extLst>
          </p:cNvPr>
          <p:cNvSpPr/>
          <p:nvPr/>
        </p:nvSpPr>
        <p:spPr>
          <a:xfrm>
            <a:off x="4134899" y="2194355"/>
            <a:ext cx="614521" cy="2514484"/>
          </a:xfrm>
          <a:prstGeom prst="rect">
            <a:avLst/>
          </a:prstGeom>
          <a:solidFill>
            <a:schemeClr val="accent1">
              <a:lumMod val="60000"/>
              <a:lumOff val="40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9809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27" grpId="0"/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F09A1599-FFF7-47BF-8DBA-011B8E9C8636}"/>
              </a:ext>
            </a:extLst>
          </p:cNvPr>
          <p:cNvSpPr/>
          <p:nvPr/>
        </p:nvSpPr>
        <p:spPr>
          <a:xfrm>
            <a:off x="2009636" y="3717761"/>
            <a:ext cx="29055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spc="2500" dirty="0">
                <a:solidFill>
                  <a:schemeClr val="accent6">
                    <a:lumMod val="75000"/>
                  </a:schemeClr>
                </a:solidFill>
              </a:rPr>
              <a:t>ЗОНТ</a:t>
            </a:r>
          </a:p>
        </p:txBody>
      </p:sp>
      <p:graphicFrame>
        <p:nvGraphicFramePr>
          <p:cNvPr id="26" name="Таблица 12">
            <a:extLst>
              <a:ext uri="{FF2B5EF4-FFF2-40B4-BE49-F238E27FC236}">
                <a16:creationId xmlns:a16="http://schemas.microsoft.com/office/drawing/2014/main" id="{0531D310-9403-4920-86D6-6A971CB722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1657904"/>
              </p:ext>
            </p:extLst>
          </p:nvPr>
        </p:nvGraphicFramePr>
        <p:xfrm>
          <a:off x="1807336" y="3704104"/>
          <a:ext cx="2662773" cy="61648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95121">
                  <a:extLst>
                    <a:ext uri="{9D8B030D-6E8A-4147-A177-3AD203B41FA5}">
                      <a16:colId xmlns:a16="http://schemas.microsoft.com/office/drawing/2014/main" val="3615178739"/>
                    </a:ext>
                  </a:extLst>
                </a:gridCol>
                <a:gridCol w="684051">
                  <a:extLst>
                    <a:ext uri="{9D8B030D-6E8A-4147-A177-3AD203B41FA5}">
                      <a16:colId xmlns:a16="http://schemas.microsoft.com/office/drawing/2014/main" val="3427267626"/>
                    </a:ext>
                  </a:extLst>
                </a:gridCol>
                <a:gridCol w="635327">
                  <a:extLst>
                    <a:ext uri="{9D8B030D-6E8A-4147-A177-3AD203B41FA5}">
                      <a16:colId xmlns:a16="http://schemas.microsoft.com/office/drawing/2014/main" val="1724650421"/>
                    </a:ext>
                  </a:extLst>
                </a:gridCol>
                <a:gridCol w="648274">
                  <a:extLst>
                    <a:ext uri="{9D8B030D-6E8A-4147-A177-3AD203B41FA5}">
                      <a16:colId xmlns:a16="http://schemas.microsoft.com/office/drawing/2014/main" val="4205900162"/>
                    </a:ext>
                  </a:extLst>
                </a:gridCol>
              </a:tblGrid>
              <a:tr h="616486">
                <a:tc>
                  <a:txBody>
                    <a:bodyPr/>
                    <a:lstStyle/>
                    <a:p>
                      <a:r>
                        <a:rPr lang="ru-RU" b="1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579479"/>
                  </a:ext>
                </a:extLst>
              </a:tr>
            </a:tbl>
          </a:graphicData>
        </a:graphic>
      </p:graphicFrame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A671B52E-EAFA-4D46-9FB9-3331FF28CC60}"/>
              </a:ext>
            </a:extLst>
          </p:cNvPr>
          <p:cNvSpPr/>
          <p:nvPr/>
        </p:nvSpPr>
        <p:spPr>
          <a:xfrm>
            <a:off x="3900328" y="1890877"/>
            <a:ext cx="212590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spc="2800" dirty="0">
                <a:solidFill>
                  <a:schemeClr val="accent6">
                    <a:lumMod val="75000"/>
                  </a:schemeClr>
                </a:solidFill>
              </a:rPr>
              <a:t>ЛЕС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45AB00-1C5C-4EB0-B93F-C03AB7A9B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149" y="210100"/>
            <a:ext cx="7560860" cy="832104"/>
          </a:xfrm>
        </p:spPr>
        <p:txBody>
          <a:bodyPr rtlCol="0">
            <a:normAutofit/>
          </a:bodyPr>
          <a:lstStyle/>
          <a:p>
            <a:pPr algn="ctr"/>
            <a:r>
              <a:rPr lang="ru-RU" sz="2400" dirty="0"/>
              <a:t>5. Правила правописания согласных в корне слов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6ED2A0C-51B7-4C46-8FCB-2E66B0949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9499" y="5945825"/>
            <a:ext cx="1979492" cy="443216"/>
          </a:xfrm>
        </p:spPr>
        <p:txBody>
          <a:bodyPr rtlCol="0"/>
          <a:lstStyle/>
          <a:p>
            <a:r>
              <a:rPr lang="ru-RU" dirty="0"/>
              <a:t>Кроссворды по русскому языку и культуре речи для 2 класса</a:t>
            </a:r>
          </a:p>
        </p:txBody>
      </p:sp>
      <p:graphicFrame>
        <p:nvGraphicFramePr>
          <p:cNvPr id="20" name="Таблица 12">
            <a:extLst>
              <a:ext uri="{FF2B5EF4-FFF2-40B4-BE49-F238E27FC236}">
                <a16:creationId xmlns:a16="http://schemas.microsoft.com/office/drawing/2014/main" id="{3921DAA8-4C81-4DF0-8909-7DD4B7B373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2527784"/>
              </p:ext>
            </p:extLst>
          </p:nvPr>
        </p:nvGraphicFramePr>
        <p:xfrm>
          <a:off x="3816565" y="1905548"/>
          <a:ext cx="1946221" cy="6220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3548">
                  <a:extLst>
                    <a:ext uri="{9D8B030D-6E8A-4147-A177-3AD203B41FA5}">
                      <a16:colId xmlns:a16="http://schemas.microsoft.com/office/drawing/2014/main" val="3615178739"/>
                    </a:ext>
                  </a:extLst>
                </a:gridCol>
                <a:gridCol w="614150">
                  <a:extLst>
                    <a:ext uri="{9D8B030D-6E8A-4147-A177-3AD203B41FA5}">
                      <a16:colId xmlns:a16="http://schemas.microsoft.com/office/drawing/2014/main" val="3427267626"/>
                    </a:ext>
                  </a:extLst>
                </a:gridCol>
                <a:gridCol w="658523">
                  <a:extLst>
                    <a:ext uri="{9D8B030D-6E8A-4147-A177-3AD203B41FA5}">
                      <a16:colId xmlns:a16="http://schemas.microsoft.com/office/drawing/2014/main" val="1724650421"/>
                    </a:ext>
                  </a:extLst>
                </a:gridCol>
              </a:tblGrid>
              <a:tr h="622026">
                <a:tc>
                  <a:txBody>
                    <a:bodyPr/>
                    <a:lstStyle/>
                    <a:p>
                      <a:r>
                        <a:rPr lang="ru-RU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579479"/>
                  </a:ext>
                </a:extLst>
              </a:tr>
            </a:tbl>
          </a:graphicData>
        </a:graphic>
      </p:graphicFrame>
      <p:graphicFrame>
        <p:nvGraphicFramePr>
          <p:cNvPr id="28" name="Таблица 10">
            <a:extLst>
              <a:ext uri="{FF2B5EF4-FFF2-40B4-BE49-F238E27FC236}">
                <a16:creationId xmlns:a16="http://schemas.microsoft.com/office/drawing/2014/main" id="{8B2F4C0A-9555-476F-A25C-ACFC517BEE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264027"/>
              </p:ext>
            </p:extLst>
          </p:nvPr>
        </p:nvGraphicFramePr>
        <p:xfrm>
          <a:off x="2518281" y="2521187"/>
          <a:ext cx="667194" cy="24117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67194">
                  <a:extLst>
                    <a:ext uri="{9D8B030D-6E8A-4147-A177-3AD203B41FA5}">
                      <a16:colId xmlns:a16="http://schemas.microsoft.com/office/drawing/2014/main" val="1591670267"/>
                    </a:ext>
                  </a:extLst>
                </a:gridCol>
              </a:tblGrid>
              <a:tr h="610394">
                <a:tc>
                  <a:txBody>
                    <a:bodyPr/>
                    <a:lstStyle/>
                    <a:p>
                      <a:r>
                        <a:rPr lang="ru-RU" b="1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0519580"/>
                  </a:ext>
                </a:extLst>
              </a:tr>
              <a:tr h="58061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6954009"/>
                  </a:ext>
                </a:extLst>
              </a:tr>
              <a:tr h="61039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5467493"/>
                  </a:ext>
                </a:extLst>
              </a:tr>
              <a:tr h="61039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4732764"/>
                  </a:ext>
                </a:extLst>
              </a:tr>
            </a:tbl>
          </a:graphicData>
        </a:graphic>
      </p:graphicFrame>
      <p:sp>
        <p:nvSpPr>
          <p:cNvPr id="29" name="TextBox 28">
            <a:extLst>
              <a:ext uri="{FF2B5EF4-FFF2-40B4-BE49-F238E27FC236}">
                <a16:creationId xmlns:a16="http://schemas.microsoft.com/office/drawing/2014/main" id="{5C399945-8FB8-420B-945F-4A02440BD7B8}"/>
              </a:ext>
            </a:extLst>
          </p:cNvPr>
          <p:cNvSpPr txBox="1"/>
          <p:nvPr/>
        </p:nvSpPr>
        <p:spPr>
          <a:xfrm>
            <a:off x="2597759" y="2487610"/>
            <a:ext cx="66719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chemeClr val="accent6">
                    <a:lumMod val="75000"/>
                  </a:schemeClr>
                </a:solidFill>
              </a:rPr>
              <a:t>СТОГ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AE171C03-B52E-4D1D-86D0-088E822C9C22}"/>
              </a:ext>
            </a:extLst>
          </p:cNvPr>
          <p:cNvSpPr/>
          <p:nvPr/>
        </p:nvSpPr>
        <p:spPr>
          <a:xfrm>
            <a:off x="1357576" y="2493891"/>
            <a:ext cx="209704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spc="2300" dirty="0">
                <a:solidFill>
                  <a:schemeClr val="accent6">
                    <a:lumMod val="75000"/>
                  </a:schemeClr>
                </a:solidFill>
              </a:rPr>
              <a:t>НОС</a:t>
            </a:r>
          </a:p>
        </p:txBody>
      </p:sp>
      <p:graphicFrame>
        <p:nvGraphicFramePr>
          <p:cNvPr id="35" name="Таблица 12">
            <a:extLst>
              <a:ext uri="{FF2B5EF4-FFF2-40B4-BE49-F238E27FC236}">
                <a16:creationId xmlns:a16="http://schemas.microsoft.com/office/drawing/2014/main" id="{ED5918FD-D5F8-4583-9B83-A63031B9DC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478075"/>
              </p:ext>
            </p:extLst>
          </p:nvPr>
        </p:nvGraphicFramePr>
        <p:xfrm>
          <a:off x="1301110" y="2508564"/>
          <a:ext cx="1884366" cy="6220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8835">
                  <a:extLst>
                    <a:ext uri="{9D8B030D-6E8A-4147-A177-3AD203B41FA5}">
                      <a16:colId xmlns:a16="http://schemas.microsoft.com/office/drawing/2014/main" val="3615178739"/>
                    </a:ext>
                  </a:extLst>
                </a:gridCol>
                <a:gridCol w="624891">
                  <a:extLst>
                    <a:ext uri="{9D8B030D-6E8A-4147-A177-3AD203B41FA5}">
                      <a16:colId xmlns:a16="http://schemas.microsoft.com/office/drawing/2014/main" val="3427267626"/>
                    </a:ext>
                  </a:extLst>
                </a:gridCol>
                <a:gridCol w="660640">
                  <a:extLst>
                    <a:ext uri="{9D8B030D-6E8A-4147-A177-3AD203B41FA5}">
                      <a16:colId xmlns:a16="http://schemas.microsoft.com/office/drawing/2014/main" val="1724650421"/>
                    </a:ext>
                  </a:extLst>
                </a:gridCol>
              </a:tblGrid>
              <a:tr h="622026">
                <a:tc>
                  <a:txBody>
                    <a:bodyPr/>
                    <a:lstStyle/>
                    <a:p>
                      <a:r>
                        <a:rPr lang="ru-RU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579479"/>
                  </a:ext>
                </a:extLst>
              </a:tr>
            </a:tbl>
          </a:graphicData>
        </a:graphic>
      </p:graphicFrame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2891A4DC-3817-4CEF-B289-E5C46D292DA6}"/>
              </a:ext>
            </a:extLst>
          </p:cNvPr>
          <p:cNvSpPr/>
          <p:nvPr/>
        </p:nvSpPr>
        <p:spPr>
          <a:xfrm>
            <a:off x="6522892" y="2508564"/>
            <a:ext cx="198368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spc="2500" dirty="0">
                <a:solidFill>
                  <a:schemeClr val="accent6">
                    <a:lumMod val="75000"/>
                  </a:schemeClr>
                </a:solidFill>
              </a:rPr>
              <a:t>ГОД</a:t>
            </a:r>
          </a:p>
        </p:txBody>
      </p:sp>
      <p:graphicFrame>
        <p:nvGraphicFramePr>
          <p:cNvPr id="37" name="Таблица 12">
            <a:extLst>
              <a:ext uri="{FF2B5EF4-FFF2-40B4-BE49-F238E27FC236}">
                <a16:creationId xmlns:a16="http://schemas.microsoft.com/office/drawing/2014/main" id="{8D159799-E04F-49C9-815F-D29649241E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7421179"/>
              </p:ext>
            </p:extLst>
          </p:nvPr>
        </p:nvGraphicFramePr>
        <p:xfrm>
          <a:off x="6439129" y="2523234"/>
          <a:ext cx="1946221" cy="6220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7707">
                  <a:extLst>
                    <a:ext uri="{9D8B030D-6E8A-4147-A177-3AD203B41FA5}">
                      <a16:colId xmlns:a16="http://schemas.microsoft.com/office/drawing/2014/main" val="3615178739"/>
                    </a:ext>
                  </a:extLst>
                </a:gridCol>
                <a:gridCol w="586854">
                  <a:extLst>
                    <a:ext uri="{9D8B030D-6E8A-4147-A177-3AD203B41FA5}">
                      <a16:colId xmlns:a16="http://schemas.microsoft.com/office/drawing/2014/main" val="3427267626"/>
                    </a:ext>
                  </a:extLst>
                </a:gridCol>
                <a:gridCol w="701660">
                  <a:extLst>
                    <a:ext uri="{9D8B030D-6E8A-4147-A177-3AD203B41FA5}">
                      <a16:colId xmlns:a16="http://schemas.microsoft.com/office/drawing/2014/main" val="1724650421"/>
                    </a:ext>
                  </a:extLst>
                </a:gridCol>
              </a:tblGrid>
              <a:tr h="622026">
                <a:tc>
                  <a:txBody>
                    <a:bodyPr/>
                    <a:lstStyle/>
                    <a:p>
                      <a:r>
                        <a:rPr lang="ru-RU" b="1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579479"/>
                  </a:ext>
                </a:extLst>
              </a:tr>
            </a:tbl>
          </a:graphicData>
        </a:graphic>
      </p:graphicFrame>
      <p:graphicFrame>
        <p:nvGraphicFramePr>
          <p:cNvPr id="41" name="Таблица 10">
            <a:extLst>
              <a:ext uri="{FF2B5EF4-FFF2-40B4-BE49-F238E27FC236}">
                <a16:creationId xmlns:a16="http://schemas.microsoft.com/office/drawing/2014/main" id="{10A714B5-0244-4452-A347-6A0B309F46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1076200"/>
              </p:ext>
            </p:extLst>
          </p:nvPr>
        </p:nvGraphicFramePr>
        <p:xfrm>
          <a:off x="3816563" y="1908799"/>
          <a:ext cx="667194" cy="24117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67194">
                  <a:extLst>
                    <a:ext uri="{9D8B030D-6E8A-4147-A177-3AD203B41FA5}">
                      <a16:colId xmlns:a16="http://schemas.microsoft.com/office/drawing/2014/main" val="1591670267"/>
                    </a:ext>
                  </a:extLst>
                </a:gridCol>
              </a:tblGrid>
              <a:tr h="610394"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0519580"/>
                  </a:ext>
                </a:extLst>
              </a:tr>
              <a:tr h="58061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6954009"/>
                  </a:ext>
                </a:extLst>
              </a:tr>
              <a:tr h="61039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5467493"/>
                  </a:ext>
                </a:extLst>
              </a:tr>
              <a:tr h="61039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4732764"/>
                  </a:ext>
                </a:extLst>
              </a:tr>
            </a:tbl>
          </a:graphicData>
        </a:graphic>
      </p:graphicFrame>
      <p:sp>
        <p:nvSpPr>
          <p:cNvPr id="42" name="TextBox 41">
            <a:extLst>
              <a:ext uri="{FF2B5EF4-FFF2-40B4-BE49-F238E27FC236}">
                <a16:creationId xmlns:a16="http://schemas.microsoft.com/office/drawing/2014/main" id="{14BE7043-6186-443F-B4CA-9B6A8EC534F4}"/>
              </a:ext>
            </a:extLst>
          </p:cNvPr>
          <p:cNvSpPr txBox="1"/>
          <p:nvPr/>
        </p:nvSpPr>
        <p:spPr>
          <a:xfrm>
            <a:off x="3896041" y="1888870"/>
            <a:ext cx="5705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chemeClr val="accent6">
                    <a:lumMod val="75000"/>
                  </a:schemeClr>
                </a:solidFill>
              </a:rPr>
              <a:t>ЛИСТ</a:t>
            </a:r>
          </a:p>
        </p:txBody>
      </p:sp>
      <p:graphicFrame>
        <p:nvGraphicFramePr>
          <p:cNvPr id="43" name="Таблица 10">
            <a:extLst>
              <a:ext uri="{FF2B5EF4-FFF2-40B4-BE49-F238E27FC236}">
                <a16:creationId xmlns:a16="http://schemas.microsoft.com/office/drawing/2014/main" id="{12A703AB-4105-4F6E-801D-D3EE840135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6797177"/>
              </p:ext>
            </p:extLst>
          </p:nvPr>
        </p:nvGraphicFramePr>
        <p:xfrm>
          <a:off x="5101755" y="1924694"/>
          <a:ext cx="667194" cy="24117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67194">
                  <a:extLst>
                    <a:ext uri="{9D8B030D-6E8A-4147-A177-3AD203B41FA5}">
                      <a16:colId xmlns:a16="http://schemas.microsoft.com/office/drawing/2014/main" val="1591670267"/>
                    </a:ext>
                  </a:extLst>
                </a:gridCol>
              </a:tblGrid>
              <a:tr h="610394">
                <a:tc>
                  <a:txBody>
                    <a:bodyPr/>
                    <a:lstStyle/>
                    <a:p>
                      <a:r>
                        <a:rPr lang="ru-RU" b="1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0519580"/>
                  </a:ext>
                </a:extLst>
              </a:tr>
              <a:tr h="580610"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6954009"/>
                  </a:ext>
                </a:extLst>
              </a:tr>
              <a:tr h="610394"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5467493"/>
                  </a:ext>
                </a:extLst>
              </a:tr>
              <a:tr h="610394"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4732764"/>
                  </a:ext>
                </a:extLst>
              </a:tr>
            </a:tbl>
          </a:graphicData>
        </a:graphic>
      </p:graphicFrame>
      <p:sp>
        <p:nvSpPr>
          <p:cNvPr id="44" name="TextBox 43">
            <a:extLst>
              <a:ext uri="{FF2B5EF4-FFF2-40B4-BE49-F238E27FC236}">
                <a16:creationId xmlns:a16="http://schemas.microsoft.com/office/drawing/2014/main" id="{66A39453-C207-4B12-AC63-EC024F7D2441}"/>
              </a:ext>
            </a:extLst>
          </p:cNvPr>
          <p:cNvSpPr txBox="1"/>
          <p:nvPr/>
        </p:nvSpPr>
        <p:spPr>
          <a:xfrm>
            <a:off x="5181233" y="1891117"/>
            <a:ext cx="5705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chemeClr val="accent6">
                    <a:lumMod val="75000"/>
                  </a:schemeClr>
                </a:solidFill>
              </a:rPr>
              <a:t>СНЕГ</a:t>
            </a:r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33022DDF-83DA-44D6-8CDD-B3A07A12FE95}"/>
              </a:ext>
            </a:extLst>
          </p:cNvPr>
          <p:cNvSpPr/>
          <p:nvPr/>
        </p:nvSpPr>
        <p:spPr>
          <a:xfrm>
            <a:off x="5180533" y="3721881"/>
            <a:ext cx="29944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spc="3400" dirty="0">
                <a:solidFill>
                  <a:schemeClr val="accent6">
                    <a:lumMod val="75000"/>
                  </a:schemeClr>
                </a:solidFill>
              </a:rPr>
              <a:t>ГРАД</a:t>
            </a:r>
          </a:p>
        </p:txBody>
      </p:sp>
      <p:graphicFrame>
        <p:nvGraphicFramePr>
          <p:cNvPr id="47" name="Таблица 12">
            <a:extLst>
              <a:ext uri="{FF2B5EF4-FFF2-40B4-BE49-F238E27FC236}">
                <a16:creationId xmlns:a16="http://schemas.microsoft.com/office/drawing/2014/main" id="{903DF305-494A-4D8C-959D-236F0D2A20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5734464"/>
              </p:ext>
            </p:extLst>
          </p:nvPr>
        </p:nvGraphicFramePr>
        <p:xfrm>
          <a:off x="5087418" y="3721872"/>
          <a:ext cx="2662773" cy="61648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95121">
                  <a:extLst>
                    <a:ext uri="{9D8B030D-6E8A-4147-A177-3AD203B41FA5}">
                      <a16:colId xmlns:a16="http://schemas.microsoft.com/office/drawing/2014/main" val="3615178739"/>
                    </a:ext>
                  </a:extLst>
                </a:gridCol>
                <a:gridCol w="684051">
                  <a:extLst>
                    <a:ext uri="{9D8B030D-6E8A-4147-A177-3AD203B41FA5}">
                      <a16:colId xmlns:a16="http://schemas.microsoft.com/office/drawing/2014/main" val="3427267626"/>
                    </a:ext>
                  </a:extLst>
                </a:gridCol>
                <a:gridCol w="635327">
                  <a:extLst>
                    <a:ext uri="{9D8B030D-6E8A-4147-A177-3AD203B41FA5}">
                      <a16:colId xmlns:a16="http://schemas.microsoft.com/office/drawing/2014/main" val="1724650421"/>
                    </a:ext>
                  </a:extLst>
                </a:gridCol>
                <a:gridCol w="648274">
                  <a:extLst>
                    <a:ext uri="{9D8B030D-6E8A-4147-A177-3AD203B41FA5}">
                      <a16:colId xmlns:a16="http://schemas.microsoft.com/office/drawing/2014/main" val="4205900162"/>
                    </a:ext>
                  </a:extLst>
                </a:gridCol>
              </a:tblGrid>
              <a:tr h="616486">
                <a:tc>
                  <a:txBody>
                    <a:bodyPr/>
                    <a:lstStyle/>
                    <a:p>
                      <a:r>
                        <a:rPr lang="ru-RU" b="1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579479"/>
                  </a:ext>
                </a:extLst>
              </a:tr>
            </a:tbl>
          </a:graphicData>
        </a:graphic>
      </p:graphicFrame>
      <p:graphicFrame>
        <p:nvGraphicFramePr>
          <p:cNvPr id="48" name="Таблица 10">
            <a:extLst>
              <a:ext uri="{FF2B5EF4-FFF2-40B4-BE49-F238E27FC236}">
                <a16:creationId xmlns:a16="http://schemas.microsoft.com/office/drawing/2014/main" id="{491D30BF-D058-47E9-A8A1-0D599EC856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2537387"/>
              </p:ext>
            </p:extLst>
          </p:nvPr>
        </p:nvGraphicFramePr>
        <p:xfrm>
          <a:off x="6449268" y="2521184"/>
          <a:ext cx="644183" cy="24117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4183">
                  <a:extLst>
                    <a:ext uri="{9D8B030D-6E8A-4147-A177-3AD203B41FA5}">
                      <a16:colId xmlns:a16="http://schemas.microsoft.com/office/drawing/2014/main" val="1591670267"/>
                    </a:ext>
                  </a:extLst>
                </a:gridCol>
              </a:tblGrid>
              <a:tr h="610394"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0519580"/>
                  </a:ext>
                </a:extLst>
              </a:tr>
              <a:tr h="58061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6954009"/>
                  </a:ext>
                </a:extLst>
              </a:tr>
              <a:tr h="61039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5467493"/>
                  </a:ext>
                </a:extLst>
              </a:tr>
              <a:tr h="61039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4732764"/>
                  </a:ext>
                </a:extLst>
              </a:tr>
            </a:tbl>
          </a:graphicData>
        </a:graphic>
      </p:graphicFrame>
      <p:sp>
        <p:nvSpPr>
          <p:cNvPr id="49" name="TextBox 48">
            <a:extLst>
              <a:ext uri="{FF2B5EF4-FFF2-40B4-BE49-F238E27FC236}">
                <a16:creationId xmlns:a16="http://schemas.microsoft.com/office/drawing/2014/main" id="{B6E3506A-65A1-4B0D-806F-FDEC236834F1}"/>
              </a:ext>
            </a:extLst>
          </p:cNvPr>
          <p:cNvSpPr txBox="1"/>
          <p:nvPr/>
        </p:nvSpPr>
        <p:spPr>
          <a:xfrm>
            <a:off x="6519384" y="2501257"/>
            <a:ext cx="60058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chemeClr val="accent6">
                    <a:lumMod val="75000"/>
                  </a:schemeClr>
                </a:solidFill>
              </a:rPr>
              <a:t>ГЛАЗ</a:t>
            </a:r>
          </a:p>
        </p:txBody>
      </p:sp>
    </p:spTree>
    <p:extLst>
      <p:ext uri="{BB962C8B-B14F-4D97-AF65-F5344CB8AC3E}">
        <p14:creationId xmlns:p14="http://schemas.microsoft.com/office/powerpoint/2010/main" val="723409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29" grpId="0"/>
      <p:bldP spid="23" grpId="0"/>
      <p:bldP spid="36" grpId="0"/>
      <p:bldP spid="42" grpId="0"/>
      <p:bldP spid="44" grpId="0"/>
      <p:bldP spid="46" grpId="0"/>
      <p:bldP spid="4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F09A1599-FFF7-47BF-8DBA-011B8E9C8636}"/>
              </a:ext>
            </a:extLst>
          </p:cNvPr>
          <p:cNvSpPr/>
          <p:nvPr/>
        </p:nvSpPr>
        <p:spPr>
          <a:xfrm>
            <a:off x="3966940" y="2978692"/>
            <a:ext cx="29055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spc="2500" dirty="0">
                <a:solidFill>
                  <a:schemeClr val="accent6">
                    <a:lumMod val="75000"/>
                  </a:schemeClr>
                </a:solidFill>
              </a:rPr>
              <a:t>КЛЮЧ</a:t>
            </a:r>
          </a:p>
        </p:txBody>
      </p:sp>
      <p:graphicFrame>
        <p:nvGraphicFramePr>
          <p:cNvPr id="26" name="Таблица 12">
            <a:extLst>
              <a:ext uri="{FF2B5EF4-FFF2-40B4-BE49-F238E27FC236}">
                <a16:creationId xmlns:a16="http://schemas.microsoft.com/office/drawing/2014/main" id="{0531D310-9403-4920-86D6-6A971CB722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3155696"/>
              </p:ext>
            </p:extLst>
          </p:nvPr>
        </p:nvGraphicFramePr>
        <p:xfrm>
          <a:off x="3819232" y="2992355"/>
          <a:ext cx="2718045" cy="6220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3586">
                  <a:extLst>
                    <a:ext uri="{9D8B030D-6E8A-4147-A177-3AD203B41FA5}">
                      <a16:colId xmlns:a16="http://schemas.microsoft.com/office/drawing/2014/main" val="3615178739"/>
                    </a:ext>
                  </a:extLst>
                </a:gridCol>
                <a:gridCol w="723553">
                  <a:extLst>
                    <a:ext uri="{9D8B030D-6E8A-4147-A177-3AD203B41FA5}">
                      <a16:colId xmlns:a16="http://schemas.microsoft.com/office/drawing/2014/main" val="3427267626"/>
                    </a:ext>
                  </a:extLst>
                </a:gridCol>
                <a:gridCol w="627575">
                  <a:extLst>
                    <a:ext uri="{9D8B030D-6E8A-4147-A177-3AD203B41FA5}">
                      <a16:colId xmlns:a16="http://schemas.microsoft.com/office/drawing/2014/main" val="1724650421"/>
                    </a:ext>
                  </a:extLst>
                </a:gridCol>
                <a:gridCol w="723331">
                  <a:extLst>
                    <a:ext uri="{9D8B030D-6E8A-4147-A177-3AD203B41FA5}">
                      <a16:colId xmlns:a16="http://schemas.microsoft.com/office/drawing/2014/main" val="4205900162"/>
                    </a:ext>
                  </a:extLst>
                </a:gridCol>
              </a:tblGrid>
              <a:tr h="622026">
                <a:tc>
                  <a:txBody>
                    <a:bodyPr/>
                    <a:lstStyle/>
                    <a:p>
                      <a:r>
                        <a:rPr lang="ru-RU" sz="1300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579479"/>
                  </a:ext>
                </a:extLst>
              </a:tr>
            </a:tbl>
          </a:graphicData>
        </a:graphic>
      </p:graphicFrame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A671B52E-EAFA-4D46-9FB9-3331FF28CC60}"/>
              </a:ext>
            </a:extLst>
          </p:cNvPr>
          <p:cNvSpPr/>
          <p:nvPr/>
        </p:nvSpPr>
        <p:spPr>
          <a:xfrm>
            <a:off x="3454388" y="2337016"/>
            <a:ext cx="251011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spc="2500" dirty="0">
                <a:solidFill>
                  <a:schemeClr val="accent6">
                    <a:lumMod val="75000"/>
                  </a:schemeClr>
                </a:solidFill>
              </a:rPr>
              <a:t>ГРАЧ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45AB00-1C5C-4EB0-B93F-C03AB7A9B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1131" y="210100"/>
            <a:ext cx="6441741" cy="832104"/>
          </a:xfrm>
        </p:spPr>
        <p:txBody>
          <a:bodyPr rtlCol="0">
            <a:normAutofit/>
          </a:bodyPr>
          <a:lstStyle/>
          <a:p>
            <a:pPr algn="ctr"/>
            <a:r>
              <a:rPr lang="ru-RU" sz="2400" dirty="0"/>
              <a:t>6. Правописание мягкого знака после шипящих у имен существительных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6ED2A0C-51B7-4C46-8FCB-2E66B0949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9499" y="5945825"/>
            <a:ext cx="1979492" cy="443216"/>
          </a:xfrm>
        </p:spPr>
        <p:txBody>
          <a:bodyPr rtlCol="0"/>
          <a:lstStyle/>
          <a:p>
            <a:r>
              <a:rPr lang="ru-RU" dirty="0"/>
              <a:t>Кроссворды по русскому языку и культуре речи для 2 класса</a:t>
            </a:r>
          </a:p>
        </p:txBody>
      </p:sp>
      <p:graphicFrame>
        <p:nvGraphicFramePr>
          <p:cNvPr id="17" name="Таблица 10">
            <a:extLst>
              <a:ext uri="{FF2B5EF4-FFF2-40B4-BE49-F238E27FC236}">
                <a16:creationId xmlns:a16="http://schemas.microsoft.com/office/drawing/2014/main" id="{DD1A2298-FB5F-43AF-A758-9A1F666195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7925281"/>
              </p:ext>
            </p:extLst>
          </p:nvPr>
        </p:nvGraphicFramePr>
        <p:xfrm>
          <a:off x="4460677" y="1754984"/>
          <a:ext cx="739119" cy="61039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9119">
                  <a:extLst>
                    <a:ext uri="{9D8B030D-6E8A-4147-A177-3AD203B41FA5}">
                      <a16:colId xmlns:a16="http://schemas.microsoft.com/office/drawing/2014/main" val="1591670267"/>
                    </a:ext>
                  </a:extLst>
                </a:gridCol>
              </a:tblGrid>
              <a:tr h="610394"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0519580"/>
                  </a:ext>
                </a:extLst>
              </a:tr>
            </a:tbl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485013E8-81C1-4339-A2A2-0BECBC9D0D12}"/>
              </a:ext>
            </a:extLst>
          </p:cNvPr>
          <p:cNvSpPr txBox="1"/>
          <p:nvPr/>
        </p:nvSpPr>
        <p:spPr>
          <a:xfrm>
            <a:off x="4557724" y="1710896"/>
            <a:ext cx="572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chemeClr val="accent6">
                    <a:lumMod val="75000"/>
                  </a:schemeClr>
                </a:solidFill>
              </a:rPr>
              <a:t>К</a:t>
            </a:r>
          </a:p>
        </p:txBody>
      </p:sp>
      <p:graphicFrame>
        <p:nvGraphicFramePr>
          <p:cNvPr id="20" name="Таблица 12">
            <a:extLst>
              <a:ext uri="{FF2B5EF4-FFF2-40B4-BE49-F238E27FC236}">
                <a16:creationId xmlns:a16="http://schemas.microsoft.com/office/drawing/2014/main" id="{3921DAA8-4C81-4DF0-8909-7DD4B7B373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058318"/>
              </p:ext>
            </p:extLst>
          </p:nvPr>
        </p:nvGraphicFramePr>
        <p:xfrm>
          <a:off x="3193201" y="2365337"/>
          <a:ext cx="2620745" cy="6220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1818">
                  <a:extLst>
                    <a:ext uri="{9D8B030D-6E8A-4147-A177-3AD203B41FA5}">
                      <a16:colId xmlns:a16="http://schemas.microsoft.com/office/drawing/2014/main" val="3615178739"/>
                    </a:ext>
                  </a:extLst>
                </a:gridCol>
                <a:gridCol w="627797">
                  <a:extLst>
                    <a:ext uri="{9D8B030D-6E8A-4147-A177-3AD203B41FA5}">
                      <a16:colId xmlns:a16="http://schemas.microsoft.com/office/drawing/2014/main" val="3427267626"/>
                    </a:ext>
                  </a:extLst>
                </a:gridCol>
                <a:gridCol w="723331">
                  <a:extLst>
                    <a:ext uri="{9D8B030D-6E8A-4147-A177-3AD203B41FA5}">
                      <a16:colId xmlns:a16="http://schemas.microsoft.com/office/drawing/2014/main" val="1724650421"/>
                    </a:ext>
                  </a:extLst>
                </a:gridCol>
                <a:gridCol w="627799">
                  <a:extLst>
                    <a:ext uri="{9D8B030D-6E8A-4147-A177-3AD203B41FA5}">
                      <a16:colId xmlns:a16="http://schemas.microsoft.com/office/drawing/2014/main" val="4205900162"/>
                    </a:ext>
                  </a:extLst>
                </a:gridCol>
              </a:tblGrid>
              <a:tr h="622026">
                <a:tc>
                  <a:txBody>
                    <a:bodyPr/>
                    <a:lstStyle/>
                    <a:p>
                      <a:r>
                        <a:rPr lang="ru-RU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579479"/>
                  </a:ext>
                </a:extLst>
              </a:tr>
            </a:tbl>
          </a:graphicData>
        </a:graphic>
      </p:graphicFrame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2960DDF0-20B7-46E8-B509-16DF2363F9A3}"/>
              </a:ext>
            </a:extLst>
          </p:cNvPr>
          <p:cNvSpPr/>
          <p:nvPr/>
        </p:nvSpPr>
        <p:spPr>
          <a:xfrm>
            <a:off x="3324087" y="3548305"/>
            <a:ext cx="274004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spc="2700" dirty="0">
                <a:solidFill>
                  <a:schemeClr val="accent6">
                    <a:lumMod val="75000"/>
                  </a:schemeClr>
                </a:solidFill>
              </a:rPr>
              <a:t>ПЛАЧ</a:t>
            </a:r>
          </a:p>
        </p:txBody>
      </p:sp>
      <p:graphicFrame>
        <p:nvGraphicFramePr>
          <p:cNvPr id="30" name="Таблица 12">
            <a:extLst>
              <a:ext uri="{FF2B5EF4-FFF2-40B4-BE49-F238E27FC236}">
                <a16:creationId xmlns:a16="http://schemas.microsoft.com/office/drawing/2014/main" id="{CA58DA8A-13F1-449B-84D9-F9B6D8CBE2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4679744"/>
              </p:ext>
            </p:extLst>
          </p:nvPr>
        </p:nvGraphicFramePr>
        <p:xfrm>
          <a:off x="3135100" y="3624029"/>
          <a:ext cx="2678846" cy="6220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5464">
                  <a:extLst>
                    <a:ext uri="{9D8B030D-6E8A-4147-A177-3AD203B41FA5}">
                      <a16:colId xmlns:a16="http://schemas.microsoft.com/office/drawing/2014/main" val="3615178739"/>
                    </a:ext>
                  </a:extLst>
                </a:gridCol>
                <a:gridCol w="672254">
                  <a:extLst>
                    <a:ext uri="{9D8B030D-6E8A-4147-A177-3AD203B41FA5}">
                      <a16:colId xmlns:a16="http://schemas.microsoft.com/office/drawing/2014/main" val="3427267626"/>
                    </a:ext>
                  </a:extLst>
                </a:gridCol>
                <a:gridCol w="736979">
                  <a:extLst>
                    <a:ext uri="{9D8B030D-6E8A-4147-A177-3AD203B41FA5}">
                      <a16:colId xmlns:a16="http://schemas.microsoft.com/office/drawing/2014/main" val="1724650421"/>
                    </a:ext>
                  </a:extLst>
                </a:gridCol>
                <a:gridCol w="614149">
                  <a:extLst>
                    <a:ext uri="{9D8B030D-6E8A-4147-A177-3AD203B41FA5}">
                      <a16:colId xmlns:a16="http://schemas.microsoft.com/office/drawing/2014/main" val="4205900162"/>
                    </a:ext>
                  </a:extLst>
                </a:gridCol>
              </a:tblGrid>
              <a:tr h="622026">
                <a:tc>
                  <a:txBody>
                    <a:bodyPr/>
                    <a:lstStyle/>
                    <a:p>
                      <a:r>
                        <a:rPr lang="ru-RU" b="1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579479"/>
                  </a:ext>
                </a:extLst>
              </a:tr>
            </a:tbl>
          </a:graphicData>
        </a:graphic>
      </p:graphicFrame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B217D4A-A672-4EDE-8496-477F1B3EDA1E}"/>
              </a:ext>
            </a:extLst>
          </p:cNvPr>
          <p:cNvSpPr/>
          <p:nvPr/>
        </p:nvSpPr>
        <p:spPr>
          <a:xfrm>
            <a:off x="4460677" y="1754984"/>
            <a:ext cx="739119" cy="3098291"/>
          </a:xfrm>
          <a:prstGeom prst="rect">
            <a:avLst/>
          </a:prstGeom>
          <a:solidFill>
            <a:schemeClr val="accent1">
              <a:lumMod val="60000"/>
              <a:lumOff val="40000"/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B9508E34-8492-46A5-8D16-76EE8054BCA5}"/>
              </a:ext>
            </a:extLst>
          </p:cNvPr>
          <p:cNvSpPr/>
          <p:nvPr/>
        </p:nvSpPr>
        <p:spPr>
          <a:xfrm>
            <a:off x="3369469" y="4170068"/>
            <a:ext cx="208749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spc="2700" dirty="0">
                <a:solidFill>
                  <a:schemeClr val="accent6">
                    <a:lumMod val="75000"/>
                  </a:schemeClr>
                </a:solidFill>
              </a:rPr>
              <a:t>ЛУЧ</a:t>
            </a:r>
          </a:p>
        </p:txBody>
      </p:sp>
      <p:graphicFrame>
        <p:nvGraphicFramePr>
          <p:cNvPr id="16" name="Таблица 12">
            <a:extLst>
              <a:ext uri="{FF2B5EF4-FFF2-40B4-BE49-F238E27FC236}">
                <a16:creationId xmlns:a16="http://schemas.microsoft.com/office/drawing/2014/main" id="{DDE3AE16-DEA5-438C-B704-9CEF5BC055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777551"/>
              </p:ext>
            </p:extLst>
          </p:nvPr>
        </p:nvGraphicFramePr>
        <p:xfrm>
          <a:off x="3139538" y="4245792"/>
          <a:ext cx="2060259" cy="6220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5464">
                  <a:extLst>
                    <a:ext uri="{9D8B030D-6E8A-4147-A177-3AD203B41FA5}">
                      <a16:colId xmlns:a16="http://schemas.microsoft.com/office/drawing/2014/main" val="3615178739"/>
                    </a:ext>
                  </a:extLst>
                </a:gridCol>
                <a:gridCol w="654168">
                  <a:extLst>
                    <a:ext uri="{9D8B030D-6E8A-4147-A177-3AD203B41FA5}">
                      <a16:colId xmlns:a16="http://schemas.microsoft.com/office/drawing/2014/main" val="3427267626"/>
                    </a:ext>
                  </a:extLst>
                </a:gridCol>
                <a:gridCol w="750627">
                  <a:extLst>
                    <a:ext uri="{9D8B030D-6E8A-4147-A177-3AD203B41FA5}">
                      <a16:colId xmlns:a16="http://schemas.microsoft.com/office/drawing/2014/main" val="1724650421"/>
                    </a:ext>
                  </a:extLst>
                </a:gridCol>
              </a:tblGrid>
              <a:tr h="622026">
                <a:tc>
                  <a:txBody>
                    <a:bodyPr/>
                    <a:lstStyle/>
                    <a:p>
                      <a:r>
                        <a:rPr lang="ru-RU" b="1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5794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1575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27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F09A1599-FFF7-47BF-8DBA-011B8E9C8636}"/>
              </a:ext>
            </a:extLst>
          </p:cNvPr>
          <p:cNvSpPr/>
          <p:nvPr/>
        </p:nvSpPr>
        <p:spPr>
          <a:xfrm>
            <a:off x="3584803" y="2591255"/>
            <a:ext cx="29055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spc="2500" dirty="0">
                <a:solidFill>
                  <a:schemeClr val="accent6">
                    <a:lumMod val="75000"/>
                  </a:schemeClr>
                </a:solidFill>
              </a:rPr>
              <a:t>КОВШ</a:t>
            </a:r>
          </a:p>
        </p:txBody>
      </p:sp>
      <p:graphicFrame>
        <p:nvGraphicFramePr>
          <p:cNvPr id="26" name="Таблица 12">
            <a:extLst>
              <a:ext uri="{FF2B5EF4-FFF2-40B4-BE49-F238E27FC236}">
                <a16:creationId xmlns:a16="http://schemas.microsoft.com/office/drawing/2014/main" id="{0531D310-9403-4920-86D6-6A971CB722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1811095"/>
              </p:ext>
            </p:extLst>
          </p:nvPr>
        </p:nvGraphicFramePr>
        <p:xfrm>
          <a:off x="3437095" y="2604918"/>
          <a:ext cx="2718045" cy="6220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3586">
                  <a:extLst>
                    <a:ext uri="{9D8B030D-6E8A-4147-A177-3AD203B41FA5}">
                      <a16:colId xmlns:a16="http://schemas.microsoft.com/office/drawing/2014/main" val="3615178739"/>
                    </a:ext>
                  </a:extLst>
                </a:gridCol>
                <a:gridCol w="723553">
                  <a:extLst>
                    <a:ext uri="{9D8B030D-6E8A-4147-A177-3AD203B41FA5}">
                      <a16:colId xmlns:a16="http://schemas.microsoft.com/office/drawing/2014/main" val="3427267626"/>
                    </a:ext>
                  </a:extLst>
                </a:gridCol>
                <a:gridCol w="627575">
                  <a:extLst>
                    <a:ext uri="{9D8B030D-6E8A-4147-A177-3AD203B41FA5}">
                      <a16:colId xmlns:a16="http://schemas.microsoft.com/office/drawing/2014/main" val="1724650421"/>
                    </a:ext>
                  </a:extLst>
                </a:gridCol>
                <a:gridCol w="723331">
                  <a:extLst>
                    <a:ext uri="{9D8B030D-6E8A-4147-A177-3AD203B41FA5}">
                      <a16:colId xmlns:a16="http://schemas.microsoft.com/office/drawing/2014/main" val="4205900162"/>
                    </a:ext>
                  </a:extLst>
                </a:gridCol>
              </a:tblGrid>
              <a:tr h="622026">
                <a:tc>
                  <a:txBody>
                    <a:bodyPr/>
                    <a:lstStyle/>
                    <a:p>
                      <a:r>
                        <a:rPr lang="ru-RU" sz="1300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579479"/>
                  </a:ext>
                </a:extLst>
              </a:tr>
            </a:tbl>
          </a:graphicData>
        </a:graphic>
      </p:graphicFrame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A671B52E-EAFA-4D46-9FB9-3331FF28CC60}"/>
              </a:ext>
            </a:extLst>
          </p:cNvPr>
          <p:cNvSpPr/>
          <p:nvPr/>
        </p:nvSpPr>
        <p:spPr>
          <a:xfrm>
            <a:off x="4191369" y="1949579"/>
            <a:ext cx="219047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spc="2500" dirty="0">
                <a:solidFill>
                  <a:schemeClr val="accent6">
                    <a:lumMod val="75000"/>
                  </a:schemeClr>
                </a:solidFill>
              </a:rPr>
              <a:t>НОЖ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45AB00-1C5C-4EB0-B93F-C03AB7A9B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1131" y="210100"/>
            <a:ext cx="6441741" cy="832104"/>
          </a:xfrm>
        </p:spPr>
        <p:txBody>
          <a:bodyPr rtlCol="0">
            <a:normAutofit/>
          </a:bodyPr>
          <a:lstStyle/>
          <a:p>
            <a:pPr algn="ctr"/>
            <a:r>
              <a:rPr lang="ru-RU" sz="2400" dirty="0"/>
              <a:t>7. Правописание мягкого знака после шипящих у имен существительных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6ED2A0C-51B7-4C46-8FCB-2E66B0949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9499" y="5945825"/>
            <a:ext cx="1979492" cy="443216"/>
          </a:xfrm>
        </p:spPr>
        <p:txBody>
          <a:bodyPr rtlCol="0"/>
          <a:lstStyle/>
          <a:p>
            <a:r>
              <a:rPr lang="ru-RU" dirty="0"/>
              <a:t>Кроссворды по русскому языку и культуре речи для 2 класса</a:t>
            </a:r>
          </a:p>
        </p:txBody>
      </p:sp>
      <p:graphicFrame>
        <p:nvGraphicFramePr>
          <p:cNvPr id="20" name="Таблица 12">
            <a:extLst>
              <a:ext uri="{FF2B5EF4-FFF2-40B4-BE49-F238E27FC236}">
                <a16:creationId xmlns:a16="http://schemas.microsoft.com/office/drawing/2014/main" id="{3921DAA8-4C81-4DF0-8909-7DD4B7B373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337204"/>
              </p:ext>
            </p:extLst>
          </p:nvPr>
        </p:nvGraphicFramePr>
        <p:xfrm>
          <a:off x="4080310" y="1977900"/>
          <a:ext cx="2074829" cy="6220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10054">
                  <a:extLst>
                    <a:ext uri="{9D8B030D-6E8A-4147-A177-3AD203B41FA5}">
                      <a16:colId xmlns:a16="http://schemas.microsoft.com/office/drawing/2014/main" val="3615178739"/>
                    </a:ext>
                  </a:extLst>
                </a:gridCol>
                <a:gridCol w="641445">
                  <a:extLst>
                    <a:ext uri="{9D8B030D-6E8A-4147-A177-3AD203B41FA5}">
                      <a16:colId xmlns:a16="http://schemas.microsoft.com/office/drawing/2014/main" val="3427267626"/>
                    </a:ext>
                  </a:extLst>
                </a:gridCol>
                <a:gridCol w="723330">
                  <a:extLst>
                    <a:ext uri="{9D8B030D-6E8A-4147-A177-3AD203B41FA5}">
                      <a16:colId xmlns:a16="http://schemas.microsoft.com/office/drawing/2014/main" val="1724650421"/>
                    </a:ext>
                  </a:extLst>
                </a:gridCol>
              </a:tblGrid>
              <a:tr h="622026">
                <a:tc>
                  <a:txBody>
                    <a:bodyPr/>
                    <a:lstStyle/>
                    <a:p>
                      <a:r>
                        <a:rPr lang="ru-RU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579479"/>
                  </a:ext>
                </a:extLst>
              </a:tr>
            </a:tbl>
          </a:graphicData>
        </a:graphic>
      </p:graphicFrame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2960DDF0-20B7-46E8-B509-16DF2363F9A3}"/>
              </a:ext>
            </a:extLst>
          </p:cNvPr>
          <p:cNvSpPr/>
          <p:nvPr/>
        </p:nvSpPr>
        <p:spPr>
          <a:xfrm>
            <a:off x="2941950" y="3160868"/>
            <a:ext cx="275908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spc="2700" dirty="0">
                <a:solidFill>
                  <a:schemeClr val="accent6">
                    <a:lumMod val="75000"/>
                  </a:schemeClr>
                </a:solidFill>
              </a:rPr>
              <a:t>ПЕЧЬ</a:t>
            </a:r>
          </a:p>
        </p:txBody>
      </p:sp>
      <p:graphicFrame>
        <p:nvGraphicFramePr>
          <p:cNvPr id="30" name="Таблица 12">
            <a:extLst>
              <a:ext uri="{FF2B5EF4-FFF2-40B4-BE49-F238E27FC236}">
                <a16:creationId xmlns:a16="http://schemas.microsoft.com/office/drawing/2014/main" id="{CA58DA8A-13F1-449B-84D9-F9B6D8CBE2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0382820"/>
              </p:ext>
            </p:extLst>
          </p:nvPr>
        </p:nvGraphicFramePr>
        <p:xfrm>
          <a:off x="2752963" y="3236592"/>
          <a:ext cx="2678846" cy="6220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5464">
                  <a:extLst>
                    <a:ext uri="{9D8B030D-6E8A-4147-A177-3AD203B41FA5}">
                      <a16:colId xmlns:a16="http://schemas.microsoft.com/office/drawing/2014/main" val="3615178739"/>
                    </a:ext>
                  </a:extLst>
                </a:gridCol>
                <a:gridCol w="672254">
                  <a:extLst>
                    <a:ext uri="{9D8B030D-6E8A-4147-A177-3AD203B41FA5}">
                      <a16:colId xmlns:a16="http://schemas.microsoft.com/office/drawing/2014/main" val="3427267626"/>
                    </a:ext>
                  </a:extLst>
                </a:gridCol>
                <a:gridCol w="736979">
                  <a:extLst>
                    <a:ext uri="{9D8B030D-6E8A-4147-A177-3AD203B41FA5}">
                      <a16:colId xmlns:a16="http://schemas.microsoft.com/office/drawing/2014/main" val="1724650421"/>
                    </a:ext>
                  </a:extLst>
                </a:gridCol>
                <a:gridCol w="614149">
                  <a:extLst>
                    <a:ext uri="{9D8B030D-6E8A-4147-A177-3AD203B41FA5}">
                      <a16:colId xmlns:a16="http://schemas.microsoft.com/office/drawing/2014/main" val="4205900162"/>
                    </a:ext>
                  </a:extLst>
                </a:gridCol>
              </a:tblGrid>
              <a:tr h="622026">
                <a:tc>
                  <a:txBody>
                    <a:bodyPr/>
                    <a:lstStyle/>
                    <a:p>
                      <a:r>
                        <a:rPr lang="ru-RU" b="1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579479"/>
                  </a:ext>
                </a:extLst>
              </a:tr>
            </a:tbl>
          </a:graphicData>
        </a:graphic>
      </p:graphicFrame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B217D4A-A672-4EDE-8496-477F1B3EDA1E}"/>
              </a:ext>
            </a:extLst>
          </p:cNvPr>
          <p:cNvSpPr/>
          <p:nvPr/>
        </p:nvSpPr>
        <p:spPr>
          <a:xfrm>
            <a:off x="4084705" y="1983736"/>
            <a:ext cx="719308" cy="2506781"/>
          </a:xfrm>
          <a:prstGeom prst="rect">
            <a:avLst/>
          </a:prstGeom>
          <a:solidFill>
            <a:schemeClr val="accent1">
              <a:lumMod val="60000"/>
              <a:lumOff val="40000"/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B9508E34-8492-46A5-8D16-76EE8054BCA5}"/>
              </a:ext>
            </a:extLst>
          </p:cNvPr>
          <p:cNvSpPr/>
          <p:nvPr/>
        </p:nvSpPr>
        <p:spPr>
          <a:xfrm>
            <a:off x="2209404" y="3782631"/>
            <a:ext cx="283603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spc="1900" dirty="0">
                <a:solidFill>
                  <a:schemeClr val="accent6">
                    <a:lumMod val="75000"/>
                  </a:schemeClr>
                </a:solidFill>
              </a:rPr>
              <a:t>МЫШЬ</a:t>
            </a:r>
          </a:p>
        </p:txBody>
      </p:sp>
      <p:graphicFrame>
        <p:nvGraphicFramePr>
          <p:cNvPr id="16" name="Таблица 12">
            <a:extLst>
              <a:ext uri="{FF2B5EF4-FFF2-40B4-BE49-F238E27FC236}">
                <a16:creationId xmlns:a16="http://schemas.microsoft.com/office/drawing/2014/main" id="{DDE3AE16-DEA5-438C-B704-9CEF5BC055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2033958"/>
              </p:ext>
            </p:extLst>
          </p:nvPr>
        </p:nvGraphicFramePr>
        <p:xfrm>
          <a:off x="2102305" y="3858355"/>
          <a:ext cx="2729003" cy="6220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3975">
                  <a:extLst>
                    <a:ext uri="{9D8B030D-6E8A-4147-A177-3AD203B41FA5}">
                      <a16:colId xmlns:a16="http://schemas.microsoft.com/office/drawing/2014/main" val="3615178739"/>
                    </a:ext>
                  </a:extLst>
                </a:gridCol>
                <a:gridCol w="655660">
                  <a:extLst>
                    <a:ext uri="{9D8B030D-6E8A-4147-A177-3AD203B41FA5}">
                      <a16:colId xmlns:a16="http://schemas.microsoft.com/office/drawing/2014/main" val="3427267626"/>
                    </a:ext>
                  </a:extLst>
                </a:gridCol>
                <a:gridCol w="655093">
                  <a:extLst>
                    <a:ext uri="{9D8B030D-6E8A-4147-A177-3AD203B41FA5}">
                      <a16:colId xmlns:a16="http://schemas.microsoft.com/office/drawing/2014/main" val="1724650421"/>
                    </a:ext>
                  </a:extLst>
                </a:gridCol>
                <a:gridCol w="764275">
                  <a:extLst>
                    <a:ext uri="{9D8B030D-6E8A-4147-A177-3AD203B41FA5}">
                      <a16:colId xmlns:a16="http://schemas.microsoft.com/office/drawing/2014/main" val="4235556880"/>
                    </a:ext>
                  </a:extLst>
                </a:gridCol>
              </a:tblGrid>
              <a:tr h="622026">
                <a:tc>
                  <a:txBody>
                    <a:bodyPr/>
                    <a:lstStyle/>
                    <a:p>
                      <a:r>
                        <a:rPr lang="ru-RU" b="1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5794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393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27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4AA4C6-BA7F-40BC-AD51-EFDDDBEA5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089071">
            <a:off x="5541446" y="2045087"/>
            <a:ext cx="3615914" cy="1325563"/>
          </a:xfrm>
        </p:spPr>
        <p:txBody>
          <a:bodyPr rtlCol="0">
            <a:normAutofit/>
          </a:bodyPr>
          <a:lstStyle/>
          <a:p>
            <a:pPr rtl="0"/>
            <a:r>
              <a:rPr lang="ru-RU" dirty="0"/>
              <a:t>Спасибо за внимание!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155FC3B-DD33-4B9A-A5EB-A2301786CE4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 rot="920096">
            <a:off x="6394874" y="4052877"/>
            <a:ext cx="2767220" cy="642938"/>
          </a:xfrm>
        </p:spPr>
        <p:txBody>
          <a:bodyPr rtlCol="0"/>
          <a:lstStyle/>
          <a:p>
            <a:pPr rtl="0"/>
            <a:r>
              <a:rPr lang="ru-RU" sz="2800" dirty="0"/>
              <a:t>Ю.А. </a:t>
            </a:r>
            <a:r>
              <a:rPr lang="ru-RU" sz="2800" dirty="0" err="1"/>
              <a:t>Гоголадзе</a:t>
            </a:r>
            <a:endParaRPr lang="ru-RU" sz="2800" dirty="0"/>
          </a:p>
        </p:txBody>
      </p:sp>
      <p:pic>
        <p:nvPicPr>
          <p:cNvPr id="7" name="Рисунок 6" descr="Мальчик, несущий красный рюкзак">
            <a:extLst>
              <a:ext uri="{FF2B5EF4-FFF2-40B4-BE49-F238E27FC236}">
                <a16:creationId xmlns:a16="http://schemas.microsoft.com/office/drawing/2014/main" id="{10962572-14B4-44BB-89AB-9ADA56D6B40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l="17932" t="26156" r="14038" b="34430"/>
          <a:stretch/>
        </p:blipFill>
        <p:spPr>
          <a:xfrm>
            <a:off x="-1200" y="1679472"/>
            <a:ext cx="4539414" cy="3944882"/>
          </a:xfrm>
        </p:spPr>
      </p:pic>
    </p:spTree>
    <p:extLst>
      <p:ext uri="{BB962C8B-B14F-4D97-AF65-F5344CB8AC3E}">
        <p14:creationId xmlns:p14="http://schemas.microsoft.com/office/powerpoint/2010/main" val="192333152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Custom 22">
      <a:dk1>
        <a:srgbClr val="9D0F00"/>
      </a:dk1>
      <a:lt1>
        <a:sysClr val="window" lastClr="FFFFFF"/>
      </a:lt1>
      <a:dk2>
        <a:srgbClr val="D30F00"/>
      </a:dk2>
      <a:lt2>
        <a:srgbClr val="C07400"/>
      </a:lt2>
      <a:accent1>
        <a:srgbClr val="005CC9"/>
      </a:accent1>
      <a:accent2>
        <a:srgbClr val="008EDC"/>
      </a:accent2>
      <a:accent3>
        <a:srgbClr val="3DA800"/>
      </a:accent3>
      <a:accent4>
        <a:srgbClr val="4D4D4D"/>
      </a:accent4>
      <a:accent5>
        <a:srgbClr val="FFAA00"/>
      </a:accent5>
      <a:accent6>
        <a:srgbClr val="1F7100"/>
      </a:accent6>
      <a:hlink>
        <a:srgbClr val="D30F00"/>
      </a:hlink>
      <a:folHlink>
        <a:srgbClr val="D30F00"/>
      </a:folHlink>
    </a:clrScheme>
    <a:fontScheme name="Custom 22">
      <a:majorFont>
        <a:latin typeface="Comic Sans MS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0">
              <a:schemeClr val="tx1"/>
            </a:gs>
            <a:gs pos="100000">
              <a:schemeClr val="tx2"/>
            </a:gs>
          </a:gsLst>
          <a:lin ang="360000" scaled="0"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30478490_TF66931380" id="{DC75C98B-783C-4255-87B5-0120853E11B3}" vid="{F1DCB6F4-F218-4B29-83D3-19569F209179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3EDE487-EF5C-4E3A-89EA-C4A4C06ADA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2F2E390-9EA7-455D-AC1E-A444746248A2}">
  <ds:schemaRefs>
    <ds:schemaRef ds:uri="http://purl.org/dc/elements/1.1/"/>
    <ds:schemaRef ds:uri="http://purl.org/dc/terms/"/>
    <ds:schemaRef ds:uri="http://schemas.microsoft.com/office/2006/documentManagement/types"/>
    <ds:schemaRef ds:uri="http://www.w3.org/XML/1998/namespace"/>
    <ds:schemaRef ds:uri="71af3243-3dd4-4a8d-8c0d-dd76da1f02a5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16c05727-aa75-4e4a-9b5f-8a80a1165891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ECE4DFFA-4044-499B-B253-CECDC4E80F8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для начальной школы</Template>
  <TotalTime>0</TotalTime>
  <Words>1070</Words>
  <Application>Microsoft Office PowerPoint</Application>
  <PresentationFormat>Экран (4:3)</PresentationFormat>
  <Paragraphs>174</Paragraphs>
  <Slides>9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Comic Sans MS</vt:lpstr>
      <vt:lpstr>Franklin Gothic Book</vt:lpstr>
      <vt:lpstr>Тема Office</vt:lpstr>
      <vt:lpstr>Загадки родной речи</vt:lpstr>
      <vt:lpstr>1. Непроверяемые безударные гласные. Словарные слова</vt:lpstr>
      <vt:lpstr>2. Правила обозначения гласных после шипящих (жи, иш, ча, щa, чу, щу)</vt:lpstr>
      <vt:lpstr>3. Звонкие и глухие согласные</vt:lpstr>
      <vt:lpstr>4. Звонкие и глухие согласные на конце слов</vt:lpstr>
      <vt:lpstr>5. Правила правописания согласных в корне слов</vt:lpstr>
      <vt:lpstr>6. Правописание мягкого знака после шипящих у имен существительных</vt:lpstr>
      <vt:lpstr>7. Правописание мягкого знака после шипящих у имен существительных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2020-05-26T10:47:15Z</dcterms:created>
  <dcterms:modified xsi:type="dcterms:W3CDTF">2020-05-29T07:09:02Z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